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9"/>
  </p:notesMasterIdLst>
  <p:handoutMasterIdLst>
    <p:handoutMasterId r:id="rId20"/>
  </p:handoutMasterIdLst>
  <p:sldIdLst>
    <p:sldId id="614" r:id="rId2"/>
    <p:sldId id="637" r:id="rId3"/>
    <p:sldId id="613" r:id="rId4"/>
    <p:sldId id="615" r:id="rId5"/>
    <p:sldId id="623" r:id="rId6"/>
    <p:sldId id="627" r:id="rId7"/>
    <p:sldId id="628" r:id="rId8"/>
    <p:sldId id="632" r:id="rId9"/>
    <p:sldId id="630" r:id="rId10"/>
    <p:sldId id="619" r:id="rId11"/>
    <p:sldId id="621" r:id="rId12"/>
    <p:sldId id="624" r:id="rId13"/>
    <p:sldId id="625" r:id="rId14"/>
    <p:sldId id="622" r:id="rId15"/>
    <p:sldId id="633" r:id="rId16"/>
    <p:sldId id="635" r:id="rId17"/>
    <p:sldId id="638" r:id="rId18"/>
  </p:sldIdLst>
  <p:sldSz cx="12192000" cy="6858000"/>
  <p:notesSz cx="6805613" cy="9939338"/>
  <p:embeddedFontLst>
    <p:embeddedFont>
      <p:font typeface="標楷體" pitchFamily="65" charset="-120"/>
      <p:regular r:id="rId21"/>
    </p:embeddedFont>
    <p:embeddedFont>
      <p:font typeface="微軟正黑體" pitchFamily="34" charset="-120"/>
      <p:regular r:id="rId22"/>
      <p:bold r:id="rId23"/>
    </p:embeddedFont>
    <p:embeddedFont>
      <p:font typeface="Calibri Light" pitchFamily="34" charset="0"/>
      <p:regular r:id="rId24"/>
      <p:italic r:id="rId25"/>
    </p:embeddedFont>
    <p:embeddedFont>
      <p:font typeface="Calibri" pitchFamily="34" charset="0"/>
      <p:regular r:id="rId26"/>
      <p:bold r:id="rId27"/>
      <p:italic r:id="rId28"/>
      <p:boldItalic r:id="rId29"/>
    </p:embeddedFont>
    <p:embeddedFont>
      <p:font typeface="超研澤細行楷" pitchFamily="49" charset="-120"/>
      <p:regular r:id="rId30"/>
    </p:embeddedFont>
    <p:embeddedFont>
      <p:font typeface="王漢宗顏楷體繁" pitchFamily="18" charset="-120"/>
      <p:regular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00FF"/>
    <a:srgbClr val="FF3300"/>
    <a:srgbClr val="FCB414"/>
    <a:srgbClr val="282F39"/>
    <a:srgbClr val="007A7D"/>
    <a:srgbClr val="CB1B4A"/>
    <a:srgbClr val="074D67"/>
    <a:srgbClr val="42AFB6"/>
    <a:srgbClr val="C2C9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淺色樣式 2 - 輔色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中等深淺樣式 2 - 輔色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146" autoAdjust="0"/>
    <p:restoredTop sz="88199" autoAdjust="0"/>
  </p:normalViewPr>
  <p:slideViewPr>
    <p:cSldViewPr snapToGrid="0">
      <p:cViewPr>
        <p:scale>
          <a:sx n="50" d="100"/>
          <a:sy n="50" d="100"/>
        </p:scale>
        <p:origin x="-538" y="-283"/>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16F360B-B5D8-4B50-8321-FF2A54F42065}"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TW" altLang="en-US"/>
        </a:p>
      </dgm:t>
    </dgm:pt>
    <dgm:pt modelId="{6C7F4495-ADD6-47A8-AA6A-8AEE5A402EF3}">
      <dgm:prSet phldrT="[文字]" custT="1"/>
      <dgm:spPr/>
      <dgm:t>
        <a:bodyPr/>
        <a:lstStyle/>
        <a:p>
          <a:r>
            <a:rPr lang="en-US"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a:t>
          </a:r>
          <a:r>
            <a:rPr lang="zh-TW"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精進教育品質並落實課程綱要之課程發展</a:t>
          </a:r>
          <a:r>
            <a:rPr lang="en-US"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r>
            <a:rPr lang="zh-TW"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新高學</a:t>
          </a:r>
          <a:endParaRPr lang="zh-TW" altLang="en-US" sz="3100" dirty="0">
            <a:latin typeface="Times New Roman" pitchFamily="18" charset="0"/>
            <a:ea typeface="標楷體" pitchFamily="65" charset="-120"/>
            <a:cs typeface="Times New Roman" pitchFamily="18" charset="0"/>
          </a:endParaRPr>
        </a:p>
      </dgm:t>
    </dgm:pt>
    <dgm:pt modelId="{1B11754E-A5A4-4D7B-AA92-07B8B4167591}" type="parTrans" cxnId="{DE4FA5BF-3FD1-4661-930D-2FED005861A0}">
      <dgm:prSet/>
      <dgm:spPr/>
      <dgm:t>
        <a:bodyPr/>
        <a:lstStyle/>
        <a:p>
          <a:endParaRPr lang="zh-TW" altLang="en-US"/>
        </a:p>
      </dgm:t>
    </dgm:pt>
    <dgm:pt modelId="{ACD270B7-7843-4792-BEB8-FA6A16666A3A}" type="sibTrans" cxnId="{DE4FA5BF-3FD1-4661-930D-2FED005861A0}">
      <dgm:prSet/>
      <dgm:spPr/>
      <dgm:t>
        <a:bodyPr/>
        <a:lstStyle/>
        <a:p>
          <a:endParaRPr lang="zh-TW" altLang="en-US"/>
        </a:p>
      </dgm:t>
    </dgm:pt>
    <dgm:pt modelId="{A4215728-6215-462D-890D-92B24E34C531}">
      <dgm:prSet phldrT="[文字]" custT="1"/>
      <dgm:spPr/>
      <dgm:t>
        <a:bodyPr/>
        <a:lstStyle/>
        <a:p>
          <a:r>
            <a:rPr lang="en-US"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B-</a:t>
          </a:r>
          <a:r>
            <a:rPr lang="zh-TW"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促進教師專業成長</a:t>
          </a:r>
          <a:endParaRPr lang="zh-TW" altLang="en-US" sz="3200" b="1" dirty="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endParaRPr>
        </a:p>
      </dgm:t>
    </dgm:pt>
    <dgm:pt modelId="{63935C24-4237-46DE-8334-923FFB783596}" type="parTrans" cxnId="{1F94EAB8-A3DC-4D9B-B424-348CB1B037EE}">
      <dgm:prSet/>
      <dgm:spPr/>
      <dgm:t>
        <a:bodyPr/>
        <a:lstStyle/>
        <a:p>
          <a:endParaRPr lang="zh-TW" altLang="en-US"/>
        </a:p>
      </dgm:t>
    </dgm:pt>
    <dgm:pt modelId="{93615CA3-560E-4D76-980C-6BCA17DAC550}" type="sibTrans" cxnId="{1F94EAB8-A3DC-4D9B-B424-348CB1B037EE}">
      <dgm:prSet/>
      <dgm:spPr/>
      <dgm:t>
        <a:bodyPr/>
        <a:lstStyle/>
        <a:p>
          <a:endParaRPr lang="zh-TW" altLang="en-US"/>
        </a:p>
      </dgm:t>
    </dgm:pt>
    <dgm:pt modelId="{44AB63C6-0950-402D-9125-AB60FA73A5AB}">
      <dgm:prSet phldrT="[文字]" custT="1"/>
      <dgm:spPr>
        <a:solidFill>
          <a:srgbClr val="00B050"/>
        </a:solidFill>
      </dgm:spPr>
      <dgm:t>
        <a:bodyPr/>
        <a:lstStyle/>
        <a:p>
          <a:r>
            <a:rPr lang="en-US"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C-108</a:t>
          </a:r>
          <a:r>
            <a:rPr lang="zh-TW"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課綱核心小組計畫</a:t>
          </a:r>
          <a:r>
            <a:rPr lang="en-US"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-HIT</a:t>
          </a:r>
          <a:r>
            <a:rPr lang="zh-TW"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新高學</a:t>
          </a:r>
          <a:endParaRPr lang="en-US"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endParaRPr>
        </a:p>
      </dgm:t>
    </dgm:pt>
    <dgm:pt modelId="{496B6359-5AD7-46BB-821C-554E9E7D1332}" type="parTrans" cxnId="{902BFB2F-FB65-4780-8CA4-2C316A928A31}">
      <dgm:prSet/>
      <dgm:spPr/>
      <dgm:t>
        <a:bodyPr/>
        <a:lstStyle/>
        <a:p>
          <a:endParaRPr lang="zh-TW" altLang="en-US"/>
        </a:p>
      </dgm:t>
    </dgm:pt>
    <dgm:pt modelId="{221E5462-2474-4F39-B920-6D4F91840035}" type="sibTrans" cxnId="{902BFB2F-FB65-4780-8CA4-2C316A928A31}">
      <dgm:prSet/>
      <dgm:spPr/>
      <dgm:t>
        <a:bodyPr/>
        <a:lstStyle/>
        <a:p>
          <a:endParaRPr lang="zh-TW" altLang="en-US"/>
        </a:p>
      </dgm:t>
    </dgm:pt>
    <dgm:pt modelId="{0D94B771-E7D2-4E1E-A9CE-42B683597532}">
      <dgm:prSet phldrT="[文字]" custT="1"/>
      <dgm:spPr/>
      <dgm:t>
        <a:bodyPr/>
        <a:lstStyle/>
        <a:p>
          <a:r>
            <a:rPr lang="en-US"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D-</a:t>
          </a:r>
          <a:r>
            <a:rPr lang="zh-TW"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導引學生就近入學</a:t>
          </a:r>
          <a:r>
            <a:rPr lang="en-US"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r>
            <a:rPr lang="zh-TW" altLang="en-US"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獎學金</a:t>
          </a:r>
          <a:r>
            <a:rPr lang="en-US" altLang="zh-TW" sz="32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p>
      </dgm:t>
    </dgm:pt>
    <dgm:pt modelId="{8EA059F7-16D8-4F82-BB5A-3A81346E77E5}" type="parTrans" cxnId="{4DC6E7B6-95FF-448E-A797-91BD4161D7A4}">
      <dgm:prSet/>
      <dgm:spPr/>
      <dgm:t>
        <a:bodyPr/>
        <a:lstStyle/>
        <a:p>
          <a:endParaRPr lang="zh-TW" altLang="en-US"/>
        </a:p>
      </dgm:t>
    </dgm:pt>
    <dgm:pt modelId="{1CFB3E82-DAD6-46EC-BC0C-A7A88BB8E635}" type="sibTrans" cxnId="{4DC6E7B6-95FF-448E-A797-91BD4161D7A4}">
      <dgm:prSet/>
      <dgm:spPr/>
      <dgm:t>
        <a:bodyPr/>
        <a:lstStyle/>
        <a:p>
          <a:endParaRPr lang="zh-TW" altLang="en-US"/>
        </a:p>
      </dgm:t>
    </dgm:pt>
    <dgm:pt modelId="{446A9514-D3FE-4BDD-8E73-F6CE51EA23C0}" type="pres">
      <dgm:prSet presAssocID="{116F360B-B5D8-4B50-8321-FF2A54F42065}" presName="linear" presStyleCnt="0">
        <dgm:presLayoutVars>
          <dgm:dir/>
          <dgm:animLvl val="lvl"/>
          <dgm:resizeHandles val="exact"/>
        </dgm:presLayoutVars>
      </dgm:prSet>
      <dgm:spPr/>
      <dgm:t>
        <a:bodyPr/>
        <a:lstStyle/>
        <a:p>
          <a:endParaRPr lang="zh-TW" altLang="en-US"/>
        </a:p>
      </dgm:t>
    </dgm:pt>
    <dgm:pt modelId="{754A2FBC-8E33-475D-8A3B-04C5B93C42F0}" type="pres">
      <dgm:prSet presAssocID="{6C7F4495-ADD6-47A8-AA6A-8AEE5A402EF3}" presName="parentLin" presStyleCnt="0"/>
      <dgm:spPr/>
    </dgm:pt>
    <dgm:pt modelId="{2D169E73-568C-477A-B976-BEC84427D12C}" type="pres">
      <dgm:prSet presAssocID="{6C7F4495-ADD6-47A8-AA6A-8AEE5A402EF3}" presName="parentLeftMargin" presStyleLbl="node1" presStyleIdx="0" presStyleCnt="4"/>
      <dgm:spPr/>
      <dgm:t>
        <a:bodyPr/>
        <a:lstStyle/>
        <a:p>
          <a:endParaRPr lang="zh-TW" altLang="en-US"/>
        </a:p>
      </dgm:t>
    </dgm:pt>
    <dgm:pt modelId="{82D54E78-4019-4024-87A9-F396052914CC}" type="pres">
      <dgm:prSet presAssocID="{6C7F4495-ADD6-47A8-AA6A-8AEE5A402EF3}" presName="parentText" presStyleLbl="node1" presStyleIdx="0" presStyleCnt="4" custScaleX="128432">
        <dgm:presLayoutVars>
          <dgm:chMax val="0"/>
          <dgm:bulletEnabled val="1"/>
        </dgm:presLayoutVars>
      </dgm:prSet>
      <dgm:spPr/>
      <dgm:t>
        <a:bodyPr/>
        <a:lstStyle/>
        <a:p>
          <a:endParaRPr lang="zh-TW" altLang="en-US"/>
        </a:p>
      </dgm:t>
    </dgm:pt>
    <dgm:pt modelId="{B669B37D-418A-4FA4-991B-1E69FF488184}" type="pres">
      <dgm:prSet presAssocID="{6C7F4495-ADD6-47A8-AA6A-8AEE5A402EF3}" presName="negativeSpace" presStyleCnt="0"/>
      <dgm:spPr/>
    </dgm:pt>
    <dgm:pt modelId="{93FC6F03-622D-49E8-AFAE-B9CA9558E1F2}" type="pres">
      <dgm:prSet presAssocID="{6C7F4495-ADD6-47A8-AA6A-8AEE5A402EF3}" presName="childText" presStyleLbl="conFgAcc1" presStyleIdx="0" presStyleCnt="4">
        <dgm:presLayoutVars>
          <dgm:bulletEnabled val="1"/>
        </dgm:presLayoutVars>
      </dgm:prSet>
      <dgm:spPr/>
    </dgm:pt>
    <dgm:pt modelId="{7CA30FA5-7A16-4472-ACCA-5A1127797C26}" type="pres">
      <dgm:prSet presAssocID="{ACD270B7-7843-4792-BEB8-FA6A16666A3A}" presName="spaceBetweenRectangles" presStyleCnt="0"/>
      <dgm:spPr/>
    </dgm:pt>
    <dgm:pt modelId="{B944F876-48B5-4C06-8A14-758C10AA353C}" type="pres">
      <dgm:prSet presAssocID="{A4215728-6215-462D-890D-92B24E34C531}" presName="parentLin" presStyleCnt="0"/>
      <dgm:spPr/>
    </dgm:pt>
    <dgm:pt modelId="{41A3BD14-D6FD-423C-B821-7FCAB4AF8D6C}" type="pres">
      <dgm:prSet presAssocID="{A4215728-6215-462D-890D-92B24E34C531}" presName="parentLeftMargin" presStyleLbl="node1" presStyleIdx="0" presStyleCnt="4"/>
      <dgm:spPr/>
      <dgm:t>
        <a:bodyPr/>
        <a:lstStyle/>
        <a:p>
          <a:endParaRPr lang="zh-TW" altLang="en-US"/>
        </a:p>
      </dgm:t>
    </dgm:pt>
    <dgm:pt modelId="{646F9FD5-04B0-4E23-BC2E-D8687BA8A786}" type="pres">
      <dgm:prSet presAssocID="{A4215728-6215-462D-890D-92B24E34C531}" presName="parentText" presStyleLbl="node1" presStyleIdx="1" presStyleCnt="4" custScaleX="128579">
        <dgm:presLayoutVars>
          <dgm:chMax val="0"/>
          <dgm:bulletEnabled val="1"/>
        </dgm:presLayoutVars>
      </dgm:prSet>
      <dgm:spPr/>
      <dgm:t>
        <a:bodyPr/>
        <a:lstStyle/>
        <a:p>
          <a:endParaRPr lang="zh-TW" altLang="en-US"/>
        </a:p>
      </dgm:t>
    </dgm:pt>
    <dgm:pt modelId="{CC41399B-DA8B-4B4F-8D68-CD29A55AE9F7}" type="pres">
      <dgm:prSet presAssocID="{A4215728-6215-462D-890D-92B24E34C531}" presName="negativeSpace" presStyleCnt="0"/>
      <dgm:spPr/>
    </dgm:pt>
    <dgm:pt modelId="{EFB1BA91-49F5-4E06-B125-892C39135A41}" type="pres">
      <dgm:prSet presAssocID="{A4215728-6215-462D-890D-92B24E34C531}" presName="childText" presStyleLbl="conFgAcc1" presStyleIdx="1" presStyleCnt="4">
        <dgm:presLayoutVars>
          <dgm:bulletEnabled val="1"/>
        </dgm:presLayoutVars>
      </dgm:prSet>
      <dgm:spPr/>
    </dgm:pt>
    <dgm:pt modelId="{FA74FB25-51B3-408A-90AD-A9374DF4C366}" type="pres">
      <dgm:prSet presAssocID="{93615CA3-560E-4D76-980C-6BCA17DAC550}" presName="spaceBetweenRectangles" presStyleCnt="0"/>
      <dgm:spPr/>
    </dgm:pt>
    <dgm:pt modelId="{695B284F-78F1-4A6B-8F40-96FDEAA1E6A9}" type="pres">
      <dgm:prSet presAssocID="{44AB63C6-0950-402D-9125-AB60FA73A5AB}" presName="parentLin" presStyleCnt="0"/>
      <dgm:spPr/>
    </dgm:pt>
    <dgm:pt modelId="{AE73D8C0-DA38-4E3F-85B1-A97F90076E03}" type="pres">
      <dgm:prSet presAssocID="{44AB63C6-0950-402D-9125-AB60FA73A5AB}" presName="parentLeftMargin" presStyleLbl="node1" presStyleIdx="1" presStyleCnt="4"/>
      <dgm:spPr/>
      <dgm:t>
        <a:bodyPr/>
        <a:lstStyle/>
        <a:p>
          <a:endParaRPr lang="zh-TW" altLang="en-US"/>
        </a:p>
      </dgm:t>
    </dgm:pt>
    <dgm:pt modelId="{14222ADB-D91A-4F53-A0B2-787CD78E593E}" type="pres">
      <dgm:prSet presAssocID="{44AB63C6-0950-402D-9125-AB60FA73A5AB}" presName="parentText" presStyleLbl="node1" presStyleIdx="2" presStyleCnt="4" custScaleX="128268">
        <dgm:presLayoutVars>
          <dgm:chMax val="0"/>
          <dgm:bulletEnabled val="1"/>
        </dgm:presLayoutVars>
      </dgm:prSet>
      <dgm:spPr/>
      <dgm:t>
        <a:bodyPr/>
        <a:lstStyle/>
        <a:p>
          <a:endParaRPr lang="zh-TW" altLang="en-US"/>
        </a:p>
      </dgm:t>
    </dgm:pt>
    <dgm:pt modelId="{7BF16C80-C40E-4B80-BC2E-3F61694A5D0A}" type="pres">
      <dgm:prSet presAssocID="{44AB63C6-0950-402D-9125-AB60FA73A5AB}" presName="negativeSpace" presStyleCnt="0"/>
      <dgm:spPr/>
    </dgm:pt>
    <dgm:pt modelId="{5BE690C8-FB50-43DA-B74A-525AB8BF61BE}" type="pres">
      <dgm:prSet presAssocID="{44AB63C6-0950-402D-9125-AB60FA73A5AB}" presName="childText" presStyleLbl="conFgAcc1" presStyleIdx="2" presStyleCnt="4">
        <dgm:presLayoutVars>
          <dgm:bulletEnabled val="1"/>
        </dgm:presLayoutVars>
      </dgm:prSet>
      <dgm:spPr/>
    </dgm:pt>
    <dgm:pt modelId="{038E9437-A385-4EC0-9C8D-C698146D4586}" type="pres">
      <dgm:prSet presAssocID="{221E5462-2474-4F39-B920-6D4F91840035}" presName="spaceBetweenRectangles" presStyleCnt="0"/>
      <dgm:spPr/>
    </dgm:pt>
    <dgm:pt modelId="{7C39648D-10DB-4141-A262-2F1FA4EDBE42}" type="pres">
      <dgm:prSet presAssocID="{0D94B771-E7D2-4E1E-A9CE-42B683597532}" presName="parentLin" presStyleCnt="0"/>
      <dgm:spPr/>
    </dgm:pt>
    <dgm:pt modelId="{FDA355A7-2E0B-40CD-A98A-0F864427F1B6}" type="pres">
      <dgm:prSet presAssocID="{0D94B771-E7D2-4E1E-A9CE-42B683597532}" presName="parentLeftMargin" presStyleLbl="node1" presStyleIdx="2" presStyleCnt="4"/>
      <dgm:spPr/>
      <dgm:t>
        <a:bodyPr/>
        <a:lstStyle/>
        <a:p>
          <a:endParaRPr lang="zh-TW" altLang="en-US"/>
        </a:p>
      </dgm:t>
    </dgm:pt>
    <dgm:pt modelId="{06239BE8-209B-4B4F-95D8-A03CEC5D8C0E}" type="pres">
      <dgm:prSet presAssocID="{0D94B771-E7D2-4E1E-A9CE-42B683597532}" presName="parentText" presStyleLbl="node1" presStyleIdx="3" presStyleCnt="4" custScaleX="128433">
        <dgm:presLayoutVars>
          <dgm:chMax val="0"/>
          <dgm:bulletEnabled val="1"/>
        </dgm:presLayoutVars>
      </dgm:prSet>
      <dgm:spPr/>
      <dgm:t>
        <a:bodyPr/>
        <a:lstStyle/>
        <a:p>
          <a:endParaRPr lang="zh-TW" altLang="en-US"/>
        </a:p>
      </dgm:t>
    </dgm:pt>
    <dgm:pt modelId="{F75888B9-103C-4B92-ACE9-16FC9E8C470D}" type="pres">
      <dgm:prSet presAssocID="{0D94B771-E7D2-4E1E-A9CE-42B683597532}" presName="negativeSpace" presStyleCnt="0"/>
      <dgm:spPr/>
    </dgm:pt>
    <dgm:pt modelId="{72AE27F9-A0D7-4534-B564-58E658D28137}" type="pres">
      <dgm:prSet presAssocID="{0D94B771-E7D2-4E1E-A9CE-42B683597532}" presName="childText" presStyleLbl="conFgAcc1" presStyleIdx="3" presStyleCnt="4">
        <dgm:presLayoutVars>
          <dgm:bulletEnabled val="1"/>
        </dgm:presLayoutVars>
      </dgm:prSet>
      <dgm:spPr/>
    </dgm:pt>
  </dgm:ptLst>
  <dgm:cxnLst>
    <dgm:cxn modelId="{A14C3F0E-784D-4450-8165-32E4304E8C3E}" type="presOf" srcId="{0D94B771-E7D2-4E1E-A9CE-42B683597532}" destId="{FDA355A7-2E0B-40CD-A98A-0F864427F1B6}" srcOrd="0" destOrd="0" presId="urn:microsoft.com/office/officeart/2005/8/layout/list1"/>
    <dgm:cxn modelId="{902BFB2F-FB65-4780-8CA4-2C316A928A31}" srcId="{116F360B-B5D8-4B50-8321-FF2A54F42065}" destId="{44AB63C6-0950-402D-9125-AB60FA73A5AB}" srcOrd="2" destOrd="0" parTransId="{496B6359-5AD7-46BB-821C-554E9E7D1332}" sibTransId="{221E5462-2474-4F39-B920-6D4F91840035}"/>
    <dgm:cxn modelId="{DE4FA5BF-3FD1-4661-930D-2FED005861A0}" srcId="{116F360B-B5D8-4B50-8321-FF2A54F42065}" destId="{6C7F4495-ADD6-47A8-AA6A-8AEE5A402EF3}" srcOrd="0" destOrd="0" parTransId="{1B11754E-A5A4-4D7B-AA92-07B8B4167591}" sibTransId="{ACD270B7-7843-4792-BEB8-FA6A16666A3A}"/>
    <dgm:cxn modelId="{C1863A3F-26A6-4FF3-9AA5-62D5F09F330F}" type="presOf" srcId="{6C7F4495-ADD6-47A8-AA6A-8AEE5A402EF3}" destId="{82D54E78-4019-4024-87A9-F396052914CC}" srcOrd="1" destOrd="0" presId="urn:microsoft.com/office/officeart/2005/8/layout/list1"/>
    <dgm:cxn modelId="{E90C29BE-CB67-477A-BEAB-997738FE4D56}" type="presOf" srcId="{A4215728-6215-462D-890D-92B24E34C531}" destId="{646F9FD5-04B0-4E23-BC2E-D8687BA8A786}" srcOrd="1" destOrd="0" presId="urn:microsoft.com/office/officeart/2005/8/layout/list1"/>
    <dgm:cxn modelId="{2CF512E8-65DB-4353-991A-122F2A079B16}" type="presOf" srcId="{44AB63C6-0950-402D-9125-AB60FA73A5AB}" destId="{14222ADB-D91A-4F53-A0B2-787CD78E593E}" srcOrd="1" destOrd="0" presId="urn:microsoft.com/office/officeart/2005/8/layout/list1"/>
    <dgm:cxn modelId="{4DC6E7B6-95FF-448E-A797-91BD4161D7A4}" srcId="{116F360B-B5D8-4B50-8321-FF2A54F42065}" destId="{0D94B771-E7D2-4E1E-A9CE-42B683597532}" srcOrd="3" destOrd="0" parTransId="{8EA059F7-16D8-4F82-BB5A-3A81346E77E5}" sibTransId="{1CFB3E82-DAD6-46EC-BC0C-A7A88BB8E635}"/>
    <dgm:cxn modelId="{89A51CCF-AE09-4CD7-97E8-B65AAB5A1CA6}" type="presOf" srcId="{0D94B771-E7D2-4E1E-A9CE-42B683597532}" destId="{06239BE8-209B-4B4F-95D8-A03CEC5D8C0E}" srcOrd="1" destOrd="0" presId="urn:microsoft.com/office/officeart/2005/8/layout/list1"/>
    <dgm:cxn modelId="{8A965557-DFD7-47B8-94D4-9065E1A504CA}" type="presOf" srcId="{A4215728-6215-462D-890D-92B24E34C531}" destId="{41A3BD14-D6FD-423C-B821-7FCAB4AF8D6C}" srcOrd="0" destOrd="0" presId="urn:microsoft.com/office/officeart/2005/8/layout/list1"/>
    <dgm:cxn modelId="{AABDA73B-39A5-4442-93F2-5E08CBF627A7}" type="presOf" srcId="{6C7F4495-ADD6-47A8-AA6A-8AEE5A402EF3}" destId="{2D169E73-568C-477A-B976-BEC84427D12C}" srcOrd="0" destOrd="0" presId="urn:microsoft.com/office/officeart/2005/8/layout/list1"/>
    <dgm:cxn modelId="{1F94EAB8-A3DC-4D9B-B424-348CB1B037EE}" srcId="{116F360B-B5D8-4B50-8321-FF2A54F42065}" destId="{A4215728-6215-462D-890D-92B24E34C531}" srcOrd="1" destOrd="0" parTransId="{63935C24-4237-46DE-8334-923FFB783596}" sibTransId="{93615CA3-560E-4D76-980C-6BCA17DAC550}"/>
    <dgm:cxn modelId="{57990BC1-8773-43B4-B022-49AD7CF73E72}" type="presOf" srcId="{44AB63C6-0950-402D-9125-AB60FA73A5AB}" destId="{AE73D8C0-DA38-4E3F-85B1-A97F90076E03}" srcOrd="0" destOrd="0" presId="urn:microsoft.com/office/officeart/2005/8/layout/list1"/>
    <dgm:cxn modelId="{0C3AA729-BE78-4A6F-97FE-A7C6279D39C8}" type="presOf" srcId="{116F360B-B5D8-4B50-8321-FF2A54F42065}" destId="{446A9514-D3FE-4BDD-8E73-F6CE51EA23C0}" srcOrd="0" destOrd="0" presId="urn:microsoft.com/office/officeart/2005/8/layout/list1"/>
    <dgm:cxn modelId="{FB2A6310-7830-43E1-A4F9-4393C6ED2B37}" type="presParOf" srcId="{446A9514-D3FE-4BDD-8E73-F6CE51EA23C0}" destId="{754A2FBC-8E33-475D-8A3B-04C5B93C42F0}" srcOrd="0" destOrd="0" presId="urn:microsoft.com/office/officeart/2005/8/layout/list1"/>
    <dgm:cxn modelId="{E541866C-FDCC-49B0-B256-8396AAFBAB73}" type="presParOf" srcId="{754A2FBC-8E33-475D-8A3B-04C5B93C42F0}" destId="{2D169E73-568C-477A-B976-BEC84427D12C}" srcOrd="0" destOrd="0" presId="urn:microsoft.com/office/officeart/2005/8/layout/list1"/>
    <dgm:cxn modelId="{824F6BD6-00E4-4E8D-B126-21C6A75B540A}" type="presParOf" srcId="{754A2FBC-8E33-475D-8A3B-04C5B93C42F0}" destId="{82D54E78-4019-4024-87A9-F396052914CC}" srcOrd="1" destOrd="0" presId="urn:microsoft.com/office/officeart/2005/8/layout/list1"/>
    <dgm:cxn modelId="{B478E31E-1E73-4AB4-8AF8-CBC166243B6D}" type="presParOf" srcId="{446A9514-D3FE-4BDD-8E73-F6CE51EA23C0}" destId="{B669B37D-418A-4FA4-991B-1E69FF488184}" srcOrd="1" destOrd="0" presId="urn:microsoft.com/office/officeart/2005/8/layout/list1"/>
    <dgm:cxn modelId="{975AD4BB-C94F-48BE-9163-A198DD1D8AC8}" type="presParOf" srcId="{446A9514-D3FE-4BDD-8E73-F6CE51EA23C0}" destId="{93FC6F03-622D-49E8-AFAE-B9CA9558E1F2}" srcOrd="2" destOrd="0" presId="urn:microsoft.com/office/officeart/2005/8/layout/list1"/>
    <dgm:cxn modelId="{A0FB3F2E-CDA2-4467-AB82-914103695B46}" type="presParOf" srcId="{446A9514-D3FE-4BDD-8E73-F6CE51EA23C0}" destId="{7CA30FA5-7A16-4472-ACCA-5A1127797C26}" srcOrd="3" destOrd="0" presId="urn:microsoft.com/office/officeart/2005/8/layout/list1"/>
    <dgm:cxn modelId="{87666FAF-705E-4F13-8815-AB6F5BB576A2}" type="presParOf" srcId="{446A9514-D3FE-4BDD-8E73-F6CE51EA23C0}" destId="{B944F876-48B5-4C06-8A14-758C10AA353C}" srcOrd="4" destOrd="0" presId="urn:microsoft.com/office/officeart/2005/8/layout/list1"/>
    <dgm:cxn modelId="{EC9769E4-CA78-4A0A-B9A5-779A7916A0FE}" type="presParOf" srcId="{B944F876-48B5-4C06-8A14-758C10AA353C}" destId="{41A3BD14-D6FD-423C-B821-7FCAB4AF8D6C}" srcOrd="0" destOrd="0" presId="urn:microsoft.com/office/officeart/2005/8/layout/list1"/>
    <dgm:cxn modelId="{E7E2B009-4987-4FE2-B93C-132D00AA2911}" type="presParOf" srcId="{B944F876-48B5-4C06-8A14-758C10AA353C}" destId="{646F9FD5-04B0-4E23-BC2E-D8687BA8A786}" srcOrd="1" destOrd="0" presId="urn:microsoft.com/office/officeart/2005/8/layout/list1"/>
    <dgm:cxn modelId="{BEED5445-4703-489B-953E-109B1D197B73}" type="presParOf" srcId="{446A9514-D3FE-4BDD-8E73-F6CE51EA23C0}" destId="{CC41399B-DA8B-4B4F-8D68-CD29A55AE9F7}" srcOrd="5" destOrd="0" presId="urn:microsoft.com/office/officeart/2005/8/layout/list1"/>
    <dgm:cxn modelId="{538B5F32-9D0F-49BC-844B-0100458E8460}" type="presParOf" srcId="{446A9514-D3FE-4BDD-8E73-F6CE51EA23C0}" destId="{EFB1BA91-49F5-4E06-B125-892C39135A41}" srcOrd="6" destOrd="0" presId="urn:microsoft.com/office/officeart/2005/8/layout/list1"/>
    <dgm:cxn modelId="{5BCFF962-5787-43DE-9C9C-1E29250F4D31}" type="presParOf" srcId="{446A9514-D3FE-4BDD-8E73-F6CE51EA23C0}" destId="{FA74FB25-51B3-408A-90AD-A9374DF4C366}" srcOrd="7" destOrd="0" presId="urn:microsoft.com/office/officeart/2005/8/layout/list1"/>
    <dgm:cxn modelId="{A01DFC12-0F8A-4DDE-8819-91186305FB2E}" type="presParOf" srcId="{446A9514-D3FE-4BDD-8E73-F6CE51EA23C0}" destId="{695B284F-78F1-4A6B-8F40-96FDEAA1E6A9}" srcOrd="8" destOrd="0" presId="urn:microsoft.com/office/officeart/2005/8/layout/list1"/>
    <dgm:cxn modelId="{4E0F4C34-84CA-43E5-977D-E8D59087B9B8}" type="presParOf" srcId="{695B284F-78F1-4A6B-8F40-96FDEAA1E6A9}" destId="{AE73D8C0-DA38-4E3F-85B1-A97F90076E03}" srcOrd="0" destOrd="0" presId="urn:microsoft.com/office/officeart/2005/8/layout/list1"/>
    <dgm:cxn modelId="{099FB8B5-40B2-41EA-A48C-63F16283C187}" type="presParOf" srcId="{695B284F-78F1-4A6B-8F40-96FDEAA1E6A9}" destId="{14222ADB-D91A-4F53-A0B2-787CD78E593E}" srcOrd="1" destOrd="0" presId="urn:microsoft.com/office/officeart/2005/8/layout/list1"/>
    <dgm:cxn modelId="{B460397A-49AA-4439-A063-685F908C10FA}" type="presParOf" srcId="{446A9514-D3FE-4BDD-8E73-F6CE51EA23C0}" destId="{7BF16C80-C40E-4B80-BC2E-3F61694A5D0A}" srcOrd="9" destOrd="0" presId="urn:microsoft.com/office/officeart/2005/8/layout/list1"/>
    <dgm:cxn modelId="{76BBE9BC-6809-4D77-AE34-24D0B675CBA1}" type="presParOf" srcId="{446A9514-D3FE-4BDD-8E73-F6CE51EA23C0}" destId="{5BE690C8-FB50-43DA-B74A-525AB8BF61BE}" srcOrd="10" destOrd="0" presId="urn:microsoft.com/office/officeart/2005/8/layout/list1"/>
    <dgm:cxn modelId="{5DDE03B1-50FC-402E-BF88-31E64FE58911}" type="presParOf" srcId="{446A9514-D3FE-4BDD-8E73-F6CE51EA23C0}" destId="{038E9437-A385-4EC0-9C8D-C698146D4586}" srcOrd="11" destOrd="0" presId="urn:microsoft.com/office/officeart/2005/8/layout/list1"/>
    <dgm:cxn modelId="{8561BD4B-D22E-4EA6-ABE2-DD337691DC49}" type="presParOf" srcId="{446A9514-D3FE-4BDD-8E73-F6CE51EA23C0}" destId="{7C39648D-10DB-4141-A262-2F1FA4EDBE42}" srcOrd="12" destOrd="0" presId="urn:microsoft.com/office/officeart/2005/8/layout/list1"/>
    <dgm:cxn modelId="{48F0556A-3A4B-40B7-BA0B-23DAC56D827B}" type="presParOf" srcId="{7C39648D-10DB-4141-A262-2F1FA4EDBE42}" destId="{FDA355A7-2E0B-40CD-A98A-0F864427F1B6}" srcOrd="0" destOrd="0" presId="urn:microsoft.com/office/officeart/2005/8/layout/list1"/>
    <dgm:cxn modelId="{F3D62500-E2B9-465E-AF31-3795092D656F}" type="presParOf" srcId="{7C39648D-10DB-4141-A262-2F1FA4EDBE42}" destId="{06239BE8-209B-4B4F-95D8-A03CEC5D8C0E}" srcOrd="1" destOrd="0" presId="urn:microsoft.com/office/officeart/2005/8/layout/list1"/>
    <dgm:cxn modelId="{7E49CA89-F228-4690-8E5D-0DE29A20F72F}" type="presParOf" srcId="{446A9514-D3FE-4BDD-8E73-F6CE51EA23C0}" destId="{F75888B9-103C-4B92-ACE9-16FC9E8C470D}" srcOrd="13" destOrd="0" presId="urn:microsoft.com/office/officeart/2005/8/layout/list1"/>
    <dgm:cxn modelId="{9EAB27C5-36F1-4757-8865-BDF485945F0E}" type="presParOf" srcId="{446A9514-D3FE-4BDD-8E73-F6CE51EA23C0}" destId="{72AE27F9-A0D7-4534-B564-58E658D28137}"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16F360B-B5D8-4B50-8321-FF2A54F42065}"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TW" altLang="en-US"/>
        </a:p>
      </dgm:t>
    </dgm:pt>
    <dgm:pt modelId="{6C7F4495-ADD6-47A8-AA6A-8AEE5A402EF3}">
      <dgm:prSet phldrT="[文字]" custT="1"/>
      <dgm:spPr/>
      <dgm:t>
        <a:bodyPr/>
        <a:lstStyle/>
        <a:p>
          <a:r>
            <a:rPr lang="en-US"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a:t>
          </a:r>
          <a:r>
            <a:rPr lang="zh-TW"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精進教育品質並落實課程綱要之課程發展</a:t>
          </a:r>
          <a:r>
            <a:rPr lang="en-US"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r>
            <a:rPr lang="zh-TW"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新高學</a:t>
          </a:r>
          <a:endParaRPr lang="zh-TW" altLang="en-US" sz="3100" dirty="0">
            <a:latin typeface="Times New Roman" pitchFamily="18" charset="0"/>
            <a:ea typeface="標楷體" pitchFamily="65" charset="-120"/>
            <a:cs typeface="Times New Roman" pitchFamily="18" charset="0"/>
          </a:endParaRPr>
        </a:p>
      </dgm:t>
    </dgm:pt>
    <dgm:pt modelId="{1B11754E-A5A4-4D7B-AA92-07B8B4167591}" type="parTrans" cxnId="{DE4FA5BF-3FD1-4661-930D-2FED005861A0}">
      <dgm:prSet/>
      <dgm:spPr/>
      <dgm:t>
        <a:bodyPr/>
        <a:lstStyle/>
        <a:p>
          <a:endParaRPr lang="zh-TW" altLang="en-US"/>
        </a:p>
      </dgm:t>
    </dgm:pt>
    <dgm:pt modelId="{ACD270B7-7843-4792-BEB8-FA6A16666A3A}" type="sibTrans" cxnId="{DE4FA5BF-3FD1-4661-930D-2FED005861A0}">
      <dgm:prSet/>
      <dgm:spPr/>
      <dgm:t>
        <a:bodyPr/>
        <a:lstStyle/>
        <a:p>
          <a:endParaRPr lang="zh-TW" altLang="en-US"/>
        </a:p>
      </dgm:t>
    </dgm:pt>
    <dgm:pt modelId="{446A9514-D3FE-4BDD-8E73-F6CE51EA23C0}" type="pres">
      <dgm:prSet presAssocID="{116F360B-B5D8-4B50-8321-FF2A54F42065}" presName="linear" presStyleCnt="0">
        <dgm:presLayoutVars>
          <dgm:dir/>
          <dgm:animLvl val="lvl"/>
          <dgm:resizeHandles val="exact"/>
        </dgm:presLayoutVars>
      </dgm:prSet>
      <dgm:spPr/>
      <dgm:t>
        <a:bodyPr/>
        <a:lstStyle/>
        <a:p>
          <a:endParaRPr lang="zh-TW" altLang="en-US"/>
        </a:p>
      </dgm:t>
    </dgm:pt>
    <dgm:pt modelId="{754A2FBC-8E33-475D-8A3B-04C5B93C42F0}" type="pres">
      <dgm:prSet presAssocID="{6C7F4495-ADD6-47A8-AA6A-8AEE5A402EF3}" presName="parentLin" presStyleCnt="0"/>
      <dgm:spPr/>
    </dgm:pt>
    <dgm:pt modelId="{2D169E73-568C-477A-B976-BEC84427D12C}" type="pres">
      <dgm:prSet presAssocID="{6C7F4495-ADD6-47A8-AA6A-8AEE5A402EF3}" presName="parentLeftMargin" presStyleLbl="node1" presStyleIdx="0" presStyleCnt="1"/>
      <dgm:spPr/>
      <dgm:t>
        <a:bodyPr/>
        <a:lstStyle/>
        <a:p>
          <a:endParaRPr lang="zh-TW" altLang="en-US"/>
        </a:p>
      </dgm:t>
    </dgm:pt>
    <dgm:pt modelId="{82D54E78-4019-4024-87A9-F396052914CC}" type="pres">
      <dgm:prSet presAssocID="{6C7F4495-ADD6-47A8-AA6A-8AEE5A402EF3}" presName="parentText" presStyleLbl="node1" presStyleIdx="0" presStyleCnt="1" custScaleX="128432" custScaleY="436834">
        <dgm:presLayoutVars>
          <dgm:chMax val="0"/>
          <dgm:bulletEnabled val="1"/>
        </dgm:presLayoutVars>
      </dgm:prSet>
      <dgm:spPr/>
      <dgm:t>
        <a:bodyPr/>
        <a:lstStyle/>
        <a:p>
          <a:endParaRPr lang="zh-TW" altLang="en-US"/>
        </a:p>
      </dgm:t>
    </dgm:pt>
    <dgm:pt modelId="{B669B37D-418A-4FA4-991B-1E69FF488184}" type="pres">
      <dgm:prSet presAssocID="{6C7F4495-ADD6-47A8-AA6A-8AEE5A402EF3}" presName="negativeSpace" presStyleCnt="0"/>
      <dgm:spPr/>
    </dgm:pt>
    <dgm:pt modelId="{93FC6F03-622D-49E8-AFAE-B9CA9558E1F2}" type="pres">
      <dgm:prSet presAssocID="{6C7F4495-ADD6-47A8-AA6A-8AEE5A402EF3}" presName="childText" presStyleLbl="conFgAcc1" presStyleIdx="0" presStyleCnt="1" custFlipVert="1" custScaleY="287942">
        <dgm:presLayoutVars>
          <dgm:bulletEnabled val="1"/>
        </dgm:presLayoutVars>
      </dgm:prSet>
      <dgm:spPr/>
    </dgm:pt>
  </dgm:ptLst>
  <dgm:cxnLst>
    <dgm:cxn modelId="{A3E2AEE6-F3E7-4A3D-B7D8-1D36F21F1B63}" type="presOf" srcId="{6C7F4495-ADD6-47A8-AA6A-8AEE5A402EF3}" destId="{82D54E78-4019-4024-87A9-F396052914CC}" srcOrd="1" destOrd="0" presId="urn:microsoft.com/office/officeart/2005/8/layout/list1"/>
    <dgm:cxn modelId="{771D67BE-6611-4448-A558-774720C1061E}" type="presOf" srcId="{6C7F4495-ADD6-47A8-AA6A-8AEE5A402EF3}" destId="{2D169E73-568C-477A-B976-BEC84427D12C}" srcOrd="0" destOrd="0" presId="urn:microsoft.com/office/officeart/2005/8/layout/list1"/>
    <dgm:cxn modelId="{99D00F9A-153F-48D7-A24B-C8202E65B33D}" type="presOf" srcId="{116F360B-B5D8-4B50-8321-FF2A54F42065}" destId="{446A9514-D3FE-4BDD-8E73-F6CE51EA23C0}" srcOrd="0" destOrd="0" presId="urn:microsoft.com/office/officeart/2005/8/layout/list1"/>
    <dgm:cxn modelId="{DE4FA5BF-3FD1-4661-930D-2FED005861A0}" srcId="{116F360B-B5D8-4B50-8321-FF2A54F42065}" destId="{6C7F4495-ADD6-47A8-AA6A-8AEE5A402EF3}" srcOrd="0" destOrd="0" parTransId="{1B11754E-A5A4-4D7B-AA92-07B8B4167591}" sibTransId="{ACD270B7-7843-4792-BEB8-FA6A16666A3A}"/>
    <dgm:cxn modelId="{9629C87A-FBE9-47D0-A9A3-1BDFC1DA365D}" type="presParOf" srcId="{446A9514-D3FE-4BDD-8E73-F6CE51EA23C0}" destId="{754A2FBC-8E33-475D-8A3B-04C5B93C42F0}" srcOrd="0" destOrd="0" presId="urn:microsoft.com/office/officeart/2005/8/layout/list1"/>
    <dgm:cxn modelId="{0728500A-A858-4457-8723-AB4920FE733D}" type="presParOf" srcId="{754A2FBC-8E33-475D-8A3B-04C5B93C42F0}" destId="{2D169E73-568C-477A-B976-BEC84427D12C}" srcOrd="0" destOrd="0" presId="urn:microsoft.com/office/officeart/2005/8/layout/list1"/>
    <dgm:cxn modelId="{9DD3CD2E-2321-4279-9FCF-32A0615969AE}" type="presParOf" srcId="{754A2FBC-8E33-475D-8A3B-04C5B93C42F0}" destId="{82D54E78-4019-4024-87A9-F396052914CC}" srcOrd="1" destOrd="0" presId="urn:microsoft.com/office/officeart/2005/8/layout/list1"/>
    <dgm:cxn modelId="{26471924-8B81-47F0-88A7-3C0A2CC9E7C7}" type="presParOf" srcId="{446A9514-D3FE-4BDD-8E73-F6CE51EA23C0}" destId="{B669B37D-418A-4FA4-991B-1E69FF488184}" srcOrd="1" destOrd="0" presId="urn:microsoft.com/office/officeart/2005/8/layout/list1"/>
    <dgm:cxn modelId="{6309716A-F721-416E-8057-376423A96A7C}" type="presParOf" srcId="{446A9514-D3FE-4BDD-8E73-F6CE51EA23C0}" destId="{93FC6F03-622D-49E8-AFAE-B9CA9558E1F2}"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16F360B-B5D8-4B50-8321-FF2A54F42065}"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TW" altLang="en-US"/>
        </a:p>
      </dgm:t>
    </dgm:pt>
    <dgm:pt modelId="{6C7F4495-ADD6-47A8-AA6A-8AEE5A402EF3}">
      <dgm:prSet phldrT="[文字]" custT="1"/>
      <dgm:spPr>
        <a:solidFill>
          <a:srgbClr val="0000FF"/>
        </a:solidFill>
      </dgm:spPr>
      <dgm:t>
        <a:bodyPr/>
        <a:lstStyle/>
        <a:p>
          <a:r>
            <a:rPr lang="en-US"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B-</a:t>
          </a:r>
          <a:r>
            <a:rPr lang="zh-TW"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促進教師專業成長</a:t>
          </a:r>
          <a:r>
            <a:rPr lang="en-US"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r>
            <a:rPr lang="zh-TW" altLang="en-US"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成立教師社群</a:t>
          </a:r>
          <a:endParaRPr lang="zh-TW" altLang="en-US" sz="3100" dirty="0">
            <a:latin typeface="Times New Roman" pitchFamily="18" charset="0"/>
            <a:ea typeface="標楷體" pitchFamily="65" charset="-120"/>
            <a:cs typeface="Times New Roman" pitchFamily="18" charset="0"/>
          </a:endParaRPr>
        </a:p>
      </dgm:t>
    </dgm:pt>
    <dgm:pt modelId="{1B11754E-A5A4-4D7B-AA92-07B8B4167591}" type="parTrans" cxnId="{DE4FA5BF-3FD1-4661-930D-2FED005861A0}">
      <dgm:prSet/>
      <dgm:spPr/>
      <dgm:t>
        <a:bodyPr/>
        <a:lstStyle/>
        <a:p>
          <a:endParaRPr lang="zh-TW" altLang="en-US"/>
        </a:p>
      </dgm:t>
    </dgm:pt>
    <dgm:pt modelId="{ACD270B7-7843-4792-BEB8-FA6A16666A3A}" type="sibTrans" cxnId="{DE4FA5BF-3FD1-4661-930D-2FED005861A0}">
      <dgm:prSet/>
      <dgm:spPr/>
      <dgm:t>
        <a:bodyPr/>
        <a:lstStyle/>
        <a:p>
          <a:endParaRPr lang="zh-TW" altLang="en-US"/>
        </a:p>
      </dgm:t>
    </dgm:pt>
    <dgm:pt modelId="{446A9514-D3FE-4BDD-8E73-F6CE51EA23C0}" type="pres">
      <dgm:prSet presAssocID="{116F360B-B5D8-4B50-8321-FF2A54F42065}" presName="linear" presStyleCnt="0">
        <dgm:presLayoutVars>
          <dgm:dir/>
          <dgm:animLvl val="lvl"/>
          <dgm:resizeHandles val="exact"/>
        </dgm:presLayoutVars>
      </dgm:prSet>
      <dgm:spPr/>
      <dgm:t>
        <a:bodyPr/>
        <a:lstStyle/>
        <a:p>
          <a:endParaRPr lang="zh-TW" altLang="en-US"/>
        </a:p>
      </dgm:t>
    </dgm:pt>
    <dgm:pt modelId="{754A2FBC-8E33-475D-8A3B-04C5B93C42F0}" type="pres">
      <dgm:prSet presAssocID="{6C7F4495-ADD6-47A8-AA6A-8AEE5A402EF3}" presName="parentLin" presStyleCnt="0"/>
      <dgm:spPr/>
    </dgm:pt>
    <dgm:pt modelId="{2D169E73-568C-477A-B976-BEC84427D12C}" type="pres">
      <dgm:prSet presAssocID="{6C7F4495-ADD6-47A8-AA6A-8AEE5A402EF3}" presName="parentLeftMargin" presStyleLbl="node1" presStyleIdx="0" presStyleCnt="1"/>
      <dgm:spPr/>
      <dgm:t>
        <a:bodyPr/>
        <a:lstStyle/>
        <a:p>
          <a:endParaRPr lang="zh-TW" altLang="en-US"/>
        </a:p>
      </dgm:t>
    </dgm:pt>
    <dgm:pt modelId="{82D54E78-4019-4024-87A9-F396052914CC}" type="pres">
      <dgm:prSet presAssocID="{6C7F4495-ADD6-47A8-AA6A-8AEE5A402EF3}" presName="parentText" presStyleLbl="node1" presStyleIdx="0" presStyleCnt="1" custScaleX="128432" custScaleY="436834">
        <dgm:presLayoutVars>
          <dgm:chMax val="0"/>
          <dgm:bulletEnabled val="1"/>
        </dgm:presLayoutVars>
      </dgm:prSet>
      <dgm:spPr/>
      <dgm:t>
        <a:bodyPr/>
        <a:lstStyle/>
        <a:p>
          <a:endParaRPr lang="zh-TW" altLang="en-US"/>
        </a:p>
      </dgm:t>
    </dgm:pt>
    <dgm:pt modelId="{B669B37D-418A-4FA4-991B-1E69FF488184}" type="pres">
      <dgm:prSet presAssocID="{6C7F4495-ADD6-47A8-AA6A-8AEE5A402EF3}" presName="negativeSpace" presStyleCnt="0"/>
      <dgm:spPr/>
    </dgm:pt>
    <dgm:pt modelId="{93FC6F03-622D-49E8-AFAE-B9CA9558E1F2}" type="pres">
      <dgm:prSet presAssocID="{6C7F4495-ADD6-47A8-AA6A-8AEE5A402EF3}" presName="childText" presStyleLbl="conFgAcc1" presStyleIdx="0" presStyleCnt="1" custFlipVert="1" custScaleY="287942">
        <dgm:presLayoutVars>
          <dgm:bulletEnabled val="1"/>
        </dgm:presLayoutVars>
      </dgm:prSet>
      <dgm:spPr>
        <a:ln>
          <a:solidFill>
            <a:srgbClr val="0000FF"/>
          </a:solidFill>
        </a:ln>
      </dgm:spPr>
      <dgm:t>
        <a:bodyPr/>
        <a:lstStyle/>
        <a:p>
          <a:endParaRPr lang="zh-TW" altLang="en-US"/>
        </a:p>
      </dgm:t>
    </dgm:pt>
  </dgm:ptLst>
  <dgm:cxnLst>
    <dgm:cxn modelId="{D87AB300-07A9-44BC-AB90-CEDA17B285DE}" type="presOf" srcId="{6C7F4495-ADD6-47A8-AA6A-8AEE5A402EF3}" destId="{82D54E78-4019-4024-87A9-F396052914CC}" srcOrd="1" destOrd="0" presId="urn:microsoft.com/office/officeart/2005/8/layout/list1"/>
    <dgm:cxn modelId="{24F6C5DC-E2CB-491D-8F28-50A2C5F9BA42}" type="presOf" srcId="{116F360B-B5D8-4B50-8321-FF2A54F42065}" destId="{446A9514-D3FE-4BDD-8E73-F6CE51EA23C0}" srcOrd="0" destOrd="0" presId="urn:microsoft.com/office/officeart/2005/8/layout/list1"/>
    <dgm:cxn modelId="{2B68F760-AF60-4DE0-8DB7-C32115BC756A}" type="presOf" srcId="{6C7F4495-ADD6-47A8-AA6A-8AEE5A402EF3}" destId="{2D169E73-568C-477A-B976-BEC84427D12C}" srcOrd="0" destOrd="0" presId="urn:microsoft.com/office/officeart/2005/8/layout/list1"/>
    <dgm:cxn modelId="{DE4FA5BF-3FD1-4661-930D-2FED005861A0}" srcId="{116F360B-B5D8-4B50-8321-FF2A54F42065}" destId="{6C7F4495-ADD6-47A8-AA6A-8AEE5A402EF3}" srcOrd="0" destOrd="0" parTransId="{1B11754E-A5A4-4D7B-AA92-07B8B4167591}" sibTransId="{ACD270B7-7843-4792-BEB8-FA6A16666A3A}"/>
    <dgm:cxn modelId="{63590765-CCA9-4B62-9991-9ACC09D92A0B}" type="presParOf" srcId="{446A9514-D3FE-4BDD-8E73-F6CE51EA23C0}" destId="{754A2FBC-8E33-475D-8A3B-04C5B93C42F0}" srcOrd="0" destOrd="0" presId="urn:microsoft.com/office/officeart/2005/8/layout/list1"/>
    <dgm:cxn modelId="{26B54674-EF0A-4040-81A4-7C7ACA87A583}" type="presParOf" srcId="{754A2FBC-8E33-475D-8A3B-04C5B93C42F0}" destId="{2D169E73-568C-477A-B976-BEC84427D12C}" srcOrd="0" destOrd="0" presId="urn:microsoft.com/office/officeart/2005/8/layout/list1"/>
    <dgm:cxn modelId="{2D758C2C-9CC7-41AE-8437-986A4002D3C4}" type="presParOf" srcId="{754A2FBC-8E33-475D-8A3B-04C5B93C42F0}" destId="{82D54E78-4019-4024-87A9-F396052914CC}" srcOrd="1" destOrd="0" presId="urn:microsoft.com/office/officeart/2005/8/layout/list1"/>
    <dgm:cxn modelId="{2E350EDA-8E9F-4536-B887-5CB75F78EF24}" type="presParOf" srcId="{446A9514-D3FE-4BDD-8E73-F6CE51EA23C0}" destId="{B669B37D-418A-4FA4-991B-1E69FF488184}" srcOrd="1" destOrd="0" presId="urn:microsoft.com/office/officeart/2005/8/layout/list1"/>
    <dgm:cxn modelId="{500ED4BC-0BA2-4CF2-A140-1430D6BFE3E2}" type="presParOf" srcId="{446A9514-D3FE-4BDD-8E73-F6CE51EA23C0}" destId="{93FC6F03-622D-49E8-AFAE-B9CA9558E1F2}"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BBBBCB6-C5F6-43B2-90E5-826ADCA2B483}"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zh-TW" altLang="en-US"/>
        </a:p>
      </dgm:t>
    </dgm:pt>
    <dgm:pt modelId="{0F713281-6D12-4F67-A3BA-AB37EE6C1161}">
      <dgm:prSet phldrT="[文字]"/>
      <dgm:spPr/>
      <dgm:t>
        <a:bodyPr/>
        <a:lstStyle/>
        <a:p>
          <a:r>
            <a:rPr lang="zh-TW" altLang="en-US" b="1" dirty="0" smtClean="0">
              <a:effectLst>
                <a:outerShdw blurRad="38100" dist="38100" dir="2700000" algn="tl">
                  <a:srgbClr val="000000">
                    <a:alpha val="43137"/>
                  </a:srgbClr>
                </a:outerShdw>
              </a:effectLst>
              <a:latin typeface="標楷體" pitchFamily="65" charset="-120"/>
              <a:ea typeface="標楷體" pitchFamily="65" charset="-120"/>
            </a:rPr>
            <a:t>健康身心靈</a:t>
          </a:r>
          <a:endParaRPr lang="zh-TW" altLang="en-US" b="1" dirty="0">
            <a:effectLst>
              <a:outerShdw blurRad="38100" dist="38100" dir="2700000" algn="tl">
                <a:srgbClr val="000000">
                  <a:alpha val="43137"/>
                </a:srgbClr>
              </a:outerShdw>
            </a:effectLst>
            <a:latin typeface="標楷體" pitchFamily="65" charset="-120"/>
            <a:ea typeface="標楷體" pitchFamily="65" charset="-120"/>
          </a:endParaRPr>
        </a:p>
      </dgm:t>
    </dgm:pt>
    <dgm:pt modelId="{1E408045-4F9D-41FF-88E1-ED47F32FD774}" type="parTrans" cxnId="{4C0C12F5-B3E0-44D7-A5FE-4EEB76C77ADD}">
      <dgm:prSet/>
      <dgm:spPr/>
      <dgm:t>
        <a:bodyPr/>
        <a:lstStyle/>
        <a:p>
          <a:endParaRPr lang="zh-TW" altLang="en-US"/>
        </a:p>
      </dgm:t>
    </dgm:pt>
    <dgm:pt modelId="{F2D382E1-B179-42CA-BEA0-65E102AB4227}" type="sibTrans" cxnId="{4C0C12F5-B3E0-44D7-A5FE-4EEB76C77ADD}">
      <dgm:prSet/>
      <dgm:spPr/>
      <dgm:t>
        <a:bodyPr/>
        <a:lstStyle/>
        <a:p>
          <a:endParaRPr lang="zh-TW" altLang="en-US"/>
        </a:p>
      </dgm:t>
    </dgm:pt>
    <dgm:pt modelId="{AFA3BE86-8EEC-4A69-8A30-B1790D67F7FC}">
      <dgm:prSet phldrT="[文字]"/>
      <dgm:spPr/>
      <dgm:t>
        <a:bodyPr/>
        <a:lstStyle/>
        <a:p>
          <a:r>
            <a:rPr lang="zh-TW" altLang="en-US" b="1" dirty="0" smtClean="0">
              <a:effectLst>
                <a:outerShdw blurRad="38100" dist="38100" dir="2700000" algn="tl">
                  <a:srgbClr val="000000">
                    <a:alpha val="43137"/>
                  </a:srgbClr>
                </a:outerShdw>
              </a:effectLst>
              <a:latin typeface="標楷體" pitchFamily="65" charset="-120"/>
              <a:ea typeface="標楷體" pitchFamily="65" charset="-120"/>
            </a:rPr>
            <a:t>科技新人文</a:t>
          </a:r>
          <a:endParaRPr lang="zh-TW" altLang="en-US" b="1" dirty="0">
            <a:effectLst>
              <a:outerShdw blurRad="38100" dist="38100" dir="2700000" algn="tl">
                <a:srgbClr val="000000">
                  <a:alpha val="43137"/>
                </a:srgbClr>
              </a:outerShdw>
            </a:effectLst>
            <a:latin typeface="標楷體" pitchFamily="65" charset="-120"/>
            <a:ea typeface="標楷體" pitchFamily="65" charset="-120"/>
          </a:endParaRPr>
        </a:p>
      </dgm:t>
    </dgm:pt>
    <dgm:pt modelId="{D1228B8A-336F-4514-BA7F-4B98B4D1BC0E}" type="parTrans" cxnId="{E7A414A3-0AEA-41EB-BC48-D4FAACDEBCEA}">
      <dgm:prSet/>
      <dgm:spPr/>
      <dgm:t>
        <a:bodyPr/>
        <a:lstStyle/>
        <a:p>
          <a:endParaRPr lang="zh-TW" altLang="en-US"/>
        </a:p>
      </dgm:t>
    </dgm:pt>
    <dgm:pt modelId="{6029BD11-AD99-424D-B1A6-4948BC9847C0}" type="sibTrans" cxnId="{E7A414A3-0AEA-41EB-BC48-D4FAACDEBCEA}">
      <dgm:prSet/>
      <dgm:spPr/>
      <dgm:t>
        <a:bodyPr/>
        <a:lstStyle/>
        <a:p>
          <a:endParaRPr lang="zh-TW" altLang="en-US"/>
        </a:p>
      </dgm:t>
    </dgm:pt>
    <dgm:pt modelId="{D4CE7E84-EE71-4B30-9581-5BB654DFEB28}">
      <dgm:prSet phldrT="[文字]"/>
      <dgm:spPr>
        <a:solidFill>
          <a:srgbClr val="92D050"/>
        </a:solidFill>
      </dgm:spPr>
      <dgm:t>
        <a:bodyPr/>
        <a:lstStyle/>
        <a:p>
          <a:r>
            <a:rPr lang="zh-TW" altLang="en-US" b="1" dirty="0" smtClean="0">
              <a:effectLst>
                <a:outerShdw blurRad="38100" dist="38100" dir="2700000" algn="tl">
                  <a:srgbClr val="000000">
                    <a:alpha val="43137"/>
                  </a:srgbClr>
                </a:outerShdw>
              </a:effectLst>
              <a:latin typeface="標楷體" pitchFamily="65" charset="-120"/>
              <a:ea typeface="標楷體" pitchFamily="65" charset="-120"/>
            </a:rPr>
            <a:t>國際大視野</a:t>
          </a:r>
          <a:endParaRPr lang="zh-TW" altLang="en-US" b="1" dirty="0">
            <a:effectLst>
              <a:outerShdw blurRad="38100" dist="38100" dir="2700000" algn="tl">
                <a:srgbClr val="000000">
                  <a:alpha val="43137"/>
                </a:srgbClr>
              </a:outerShdw>
            </a:effectLst>
            <a:latin typeface="標楷體" pitchFamily="65" charset="-120"/>
            <a:ea typeface="標楷體" pitchFamily="65" charset="-120"/>
          </a:endParaRPr>
        </a:p>
      </dgm:t>
    </dgm:pt>
    <dgm:pt modelId="{08D867C4-67FE-4F68-8092-4F98963AFBD6}" type="parTrans" cxnId="{A69543A2-0792-4711-B02E-00EAE1FB8E78}">
      <dgm:prSet/>
      <dgm:spPr/>
      <dgm:t>
        <a:bodyPr/>
        <a:lstStyle/>
        <a:p>
          <a:endParaRPr lang="zh-TW" altLang="en-US"/>
        </a:p>
      </dgm:t>
    </dgm:pt>
    <dgm:pt modelId="{337E4632-86D1-4DDF-BC79-E81241FDBE0C}" type="sibTrans" cxnId="{A69543A2-0792-4711-B02E-00EAE1FB8E78}">
      <dgm:prSet/>
      <dgm:spPr/>
      <dgm:t>
        <a:bodyPr/>
        <a:lstStyle/>
        <a:p>
          <a:endParaRPr lang="zh-TW" altLang="en-US"/>
        </a:p>
      </dgm:t>
    </dgm:pt>
    <dgm:pt modelId="{ECC6A13C-0139-49AB-A462-DF6A6204167E}">
      <dgm:prSet phldrT="[文字]"/>
      <dgm:spPr/>
      <dgm:t>
        <a:bodyPr/>
        <a:lstStyle/>
        <a:p>
          <a:r>
            <a:rPr lang="zh-TW" altLang="en-US" b="1" dirty="0" smtClean="0">
              <a:effectLst>
                <a:outerShdw blurRad="38100" dist="38100" dir="2700000" algn="tl">
                  <a:srgbClr val="000000">
                    <a:alpha val="43137"/>
                  </a:srgbClr>
                </a:outerShdw>
              </a:effectLst>
              <a:latin typeface="標楷體" pitchFamily="65" charset="-120"/>
              <a:ea typeface="標楷體" pitchFamily="65" charset="-120"/>
            </a:rPr>
            <a:t>班級經營</a:t>
          </a:r>
          <a:endParaRPr lang="zh-TW" altLang="en-US" b="1" dirty="0">
            <a:effectLst>
              <a:outerShdw blurRad="38100" dist="38100" dir="2700000" algn="tl">
                <a:srgbClr val="000000">
                  <a:alpha val="43137"/>
                </a:srgbClr>
              </a:outerShdw>
            </a:effectLst>
            <a:latin typeface="標楷體" pitchFamily="65" charset="-120"/>
            <a:ea typeface="標楷體" pitchFamily="65" charset="-120"/>
          </a:endParaRPr>
        </a:p>
      </dgm:t>
    </dgm:pt>
    <dgm:pt modelId="{733C8F7B-353B-4DE9-8F91-FDA6A9DA224C}" type="parTrans" cxnId="{B9CC0540-23C9-4FA4-B5D9-AAC5F8E23B09}">
      <dgm:prSet/>
      <dgm:spPr/>
      <dgm:t>
        <a:bodyPr/>
        <a:lstStyle/>
        <a:p>
          <a:endParaRPr lang="zh-TW" altLang="en-US"/>
        </a:p>
      </dgm:t>
    </dgm:pt>
    <dgm:pt modelId="{6A86CB84-CDD8-46A2-AC37-2EA81F153F64}" type="sibTrans" cxnId="{B9CC0540-23C9-4FA4-B5D9-AAC5F8E23B09}">
      <dgm:prSet/>
      <dgm:spPr/>
      <dgm:t>
        <a:bodyPr/>
        <a:lstStyle/>
        <a:p>
          <a:endParaRPr lang="zh-TW" altLang="en-US"/>
        </a:p>
      </dgm:t>
    </dgm:pt>
    <dgm:pt modelId="{4E23E11C-50AA-4B41-A33C-986B0644AB55}" type="pres">
      <dgm:prSet presAssocID="{7BBBBCB6-C5F6-43B2-90E5-826ADCA2B483}" presName="Name0" presStyleCnt="0">
        <dgm:presLayoutVars>
          <dgm:chMax val="7"/>
          <dgm:chPref val="7"/>
          <dgm:dir/>
        </dgm:presLayoutVars>
      </dgm:prSet>
      <dgm:spPr/>
      <dgm:t>
        <a:bodyPr/>
        <a:lstStyle/>
        <a:p>
          <a:endParaRPr lang="zh-TW" altLang="en-US"/>
        </a:p>
      </dgm:t>
    </dgm:pt>
    <dgm:pt modelId="{AE4FAF9B-2ADF-49E5-B697-8358BBE7B678}" type="pres">
      <dgm:prSet presAssocID="{7BBBBCB6-C5F6-43B2-90E5-826ADCA2B483}" presName="Name1" presStyleCnt="0"/>
      <dgm:spPr/>
    </dgm:pt>
    <dgm:pt modelId="{3355B4E3-FF62-4657-80B4-E027C6853EF2}" type="pres">
      <dgm:prSet presAssocID="{7BBBBCB6-C5F6-43B2-90E5-826ADCA2B483}" presName="cycle" presStyleCnt="0"/>
      <dgm:spPr/>
    </dgm:pt>
    <dgm:pt modelId="{EF2DC70C-AAFC-4A88-BCF8-CBE45CFC5693}" type="pres">
      <dgm:prSet presAssocID="{7BBBBCB6-C5F6-43B2-90E5-826ADCA2B483}" presName="srcNode" presStyleLbl="node1" presStyleIdx="0" presStyleCnt="4"/>
      <dgm:spPr/>
    </dgm:pt>
    <dgm:pt modelId="{34F3493D-E8CD-4665-89CF-8C13C80B351E}" type="pres">
      <dgm:prSet presAssocID="{7BBBBCB6-C5F6-43B2-90E5-826ADCA2B483}" presName="conn" presStyleLbl="parChTrans1D2" presStyleIdx="0" presStyleCnt="1"/>
      <dgm:spPr/>
      <dgm:t>
        <a:bodyPr/>
        <a:lstStyle/>
        <a:p>
          <a:endParaRPr lang="zh-TW" altLang="en-US"/>
        </a:p>
      </dgm:t>
    </dgm:pt>
    <dgm:pt modelId="{2319CB97-B31B-4654-AE90-BBADCA9912CE}" type="pres">
      <dgm:prSet presAssocID="{7BBBBCB6-C5F6-43B2-90E5-826ADCA2B483}" presName="extraNode" presStyleLbl="node1" presStyleIdx="0" presStyleCnt="4"/>
      <dgm:spPr/>
    </dgm:pt>
    <dgm:pt modelId="{EABED59A-4B60-4CA2-A638-AD9327B1DD7D}" type="pres">
      <dgm:prSet presAssocID="{7BBBBCB6-C5F6-43B2-90E5-826ADCA2B483}" presName="dstNode" presStyleLbl="node1" presStyleIdx="0" presStyleCnt="4"/>
      <dgm:spPr/>
    </dgm:pt>
    <dgm:pt modelId="{D1E4A43E-5921-4457-A29E-B3C1656C0D21}" type="pres">
      <dgm:prSet presAssocID="{0F713281-6D12-4F67-A3BA-AB37EE6C1161}" presName="text_1" presStyleLbl="node1" presStyleIdx="0" presStyleCnt="4">
        <dgm:presLayoutVars>
          <dgm:bulletEnabled val="1"/>
        </dgm:presLayoutVars>
      </dgm:prSet>
      <dgm:spPr/>
      <dgm:t>
        <a:bodyPr/>
        <a:lstStyle/>
        <a:p>
          <a:endParaRPr lang="zh-TW" altLang="en-US"/>
        </a:p>
      </dgm:t>
    </dgm:pt>
    <dgm:pt modelId="{6F3FC2FA-3421-4984-B1B1-329A968A2BCE}" type="pres">
      <dgm:prSet presAssocID="{0F713281-6D12-4F67-A3BA-AB37EE6C1161}" presName="accent_1" presStyleCnt="0"/>
      <dgm:spPr/>
    </dgm:pt>
    <dgm:pt modelId="{FB8A6449-152F-49B7-926E-177AB84ED4E3}" type="pres">
      <dgm:prSet presAssocID="{0F713281-6D12-4F67-A3BA-AB37EE6C1161}" presName="accentRepeatNode" presStyleLbl="solidFgAcc1" presStyleIdx="0" presStyleCnt="4"/>
      <dgm:spPr/>
    </dgm:pt>
    <dgm:pt modelId="{EBD8DC7A-2CE6-4813-85B3-50C9762A6DC6}" type="pres">
      <dgm:prSet presAssocID="{AFA3BE86-8EEC-4A69-8A30-B1790D67F7FC}" presName="text_2" presStyleLbl="node1" presStyleIdx="1" presStyleCnt="4">
        <dgm:presLayoutVars>
          <dgm:bulletEnabled val="1"/>
        </dgm:presLayoutVars>
      </dgm:prSet>
      <dgm:spPr/>
      <dgm:t>
        <a:bodyPr/>
        <a:lstStyle/>
        <a:p>
          <a:endParaRPr lang="zh-TW" altLang="en-US"/>
        </a:p>
      </dgm:t>
    </dgm:pt>
    <dgm:pt modelId="{72DEB0CC-CA35-4DB9-9129-E25E6059F95D}" type="pres">
      <dgm:prSet presAssocID="{AFA3BE86-8EEC-4A69-8A30-B1790D67F7FC}" presName="accent_2" presStyleCnt="0"/>
      <dgm:spPr/>
    </dgm:pt>
    <dgm:pt modelId="{C2F5872C-6272-400B-BF40-7F1ADEFDB39E}" type="pres">
      <dgm:prSet presAssocID="{AFA3BE86-8EEC-4A69-8A30-B1790D67F7FC}" presName="accentRepeatNode" presStyleLbl="solidFgAcc1" presStyleIdx="1" presStyleCnt="4"/>
      <dgm:spPr/>
    </dgm:pt>
    <dgm:pt modelId="{64B116C6-F98E-4578-B8D8-C10B9267C8F4}" type="pres">
      <dgm:prSet presAssocID="{D4CE7E84-EE71-4B30-9581-5BB654DFEB28}" presName="text_3" presStyleLbl="node1" presStyleIdx="2" presStyleCnt="4">
        <dgm:presLayoutVars>
          <dgm:bulletEnabled val="1"/>
        </dgm:presLayoutVars>
      </dgm:prSet>
      <dgm:spPr/>
      <dgm:t>
        <a:bodyPr/>
        <a:lstStyle/>
        <a:p>
          <a:endParaRPr lang="zh-TW" altLang="en-US"/>
        </a:p>
      </dgm:t>
    </dgm:pt>
    <dgm:pt modelId="{6E93EF7F-DB8F-49C3-A548-03FD76C02BC8}" type="pres">
      <dgm:prSet presAssocID="{D4CE7E84-EE71-4B30-9581-5BB654DFEB28}" presName="accent_3" presStyleCnt="0"/>
      <dgm:spPr/>
    </dgm:pt>
    <dgm:pt modelId="{F141AA36-499D-496B-A1DF-BF63E3326F68}" type="pres">
      <dgm:prSet presAssocID="{D4CE7E84-EE71-4B30-9581-5BB654DFEB28}" presName="accentRepeatNode" presStyleLbl="solidFgAcc1" presStyleIdx="2" presStyleCnt="4"/>
      <dgm:spPr/>
    </dgm:pt>
    <dgm:pt modelId="{1A92EC67-3EBA-460C-8D91-4326BA13080D}" type="pres">
      <dgm:prSet presAssocID="{ECC6A13C-0139-49AB-A462-DF6A6204167E}" presName="text_4" presStyleLbl="node1" presStyleIdx="3" presStyleCnt="4">
        <dgm:presLayoutVars>
          <dgm:bulletEnabled val="1"/>
        </dgm:presLayoutVars>
      </dgm:prSet>
      <dgm:spPr/>
      <dgm:t>
        <a:bodyPr/>
        <a:lstStyle/>
        <a:p>
          <a:endParaRPr lang="zh-TW" altLang="en-US"/>
        </a:p>
      </dgm:t>
    </dgm:pt>
    <dgm:pt modelId="{80323094-4D2F-4A63-B653-8295C07C5430}" type="pres">
      <dgm:prSet presAssocID="{ECC6A13C-0139-49AB-A462-DF6A6204167E}" presName="accent_4" presStyleCnt="0"/>
      <dgm:spPr/>
    </dgm:pt>
    <dgm:pt modelId="{CC85B555-E1AD-4C58-802D-F8DA022923C3}" type="pres">
      <dgm:prSet presAssocID="{ECC6A13C-0139-49AB-A462-DF6A6204167E}" presName="accentRepeatNode" presStyleLbl="solidFgAcc1" presStyleIdx="3" presStyleCnt="4"/>
      <dgm:spPr/>
    </dgm:pt>
  </dgm:ptLst>
  <dgm:cxnLst>
    <dgm:cxn modelId="{7E4536EE-6543-4236-9EDC-FBFBB146BA1E}" type="presOf" srcId="{7BBBBCB6-C5F6-43B2-90E5-826ADCA2B483}" destId="{4E23E11C-50AA-4B41-A33C-986B0644AB55}" srcOrd="0" destOrd="0" presId="urn:microsoft.com/office/officeart/2008/layout/VerticalCurvedList"/>
    <dgm:cxn modelId="{E7A414A3-0AEA-41EB-BC48-D4FAACDEBCEA}" srcId="{7BBBBCB6-C5F6-43B2-90E5-826ADCA2B483}" destId="{AFA3BE86-8EEC-4A69-8A30-B1790D67F7FC}" srcOrd="1" destOrd="0" parTransId="{D1228B8A-336F-4514-BA7F-4B98B4D1BC0E}" sibTransId="{6029BD11-AD99-424D-B1A6-4948BC9847C0}"/>
    <dgm:cxn modelId="{CB2C3E24-5AF4-46D8-81D3-EB3650CBD26A}" type="presOf" srcId="{AFA3BE86-8EEC-4A69-8A30-B1790D67F7FC}" destId="{EBD8DC7A-2CE6-4813-85B3-50C9762A6DC6}" srcOrd="0" destOrd="0" presId="urn:microsoft.com/office/officeart/2008/layout/VerticalCurvedList"/>
    <dgm:cxn modelId="{8D16202A-0F6B-4311-9D43-5069BA8E02C1}" type="presOf" srcId="{D4CE7E84-EE71-4B30-9581-5BB654DFEB28}" destId="{64B116C6-F98E-4578-B8D8-C10B9267C8F4}" srcOrd="0" destOrd="0" presId="urn:microsoft.com/office/officeart/2008/layout/VerticalCurvedList"/>
    <dgm:cxn modelId="{CDF508B4-BC30-4D7C-9199-B3186FFCA21B}" type="presOf" srcId="{ECC6A13C-0139-49AB-A462-DF6A6204167E}" destId="{1A92EC67-3EBA-460C-8D91-4326BA13080D}" srcOrd="0" destOrd="0" presId="urn:microsoft.com/office/officeart/2008/layout/VerticalCurvedList"/>
    <dgm:cxn modelId="{A69543A2-0792-4711-B02E-00EAE1FB8E78}" srcId="{7BBBBCB6-C5F6-43B2-90E5-826ADCA2B483}" destId="{D4CE7E84-EE71-4B30-9581-5BB654DFEB28}" srcOrd="2" destOrd="0" parTransId="{08D867C4-67FE-4F68-8092-4F98963AFBD6}" sibTransId="{337E4632-86D1-4DDF-BC79-E81241FDBE0C}"/>
    <dgm:cxn modelId="{7463B4BE-D5E0-47F2-82EE-D3C05F56AC9F}" type="presOf" srcId="{F2D382E1-B179-42CA-BEA0-65E102AB4227}" destId="{34F3493D-E8CD-4665-89CF-8C13C80B351E}" srcOrd="0" destOrd="0" presId="urn:microsoft.com/office/officeart/2008/layout/VerticalCurvedList"/>
    <dgm:cxn modelId="{D138B3A3-B854-4023-B24E-E589BF0CE480}" type="presOf" srcId="{0F713281-6D12-4F67-A3BA-AB37EE6C1161}" destId="{D1E4A43E-5921-4457-A29E-B3C1656C0D21}" srcOrd="0" destOrd="0" presId="urn:microsoft.com/office/officeart/2008/layout/VerticalCurvedList"/>
    <dgm:cxn modelId="{B9CC0540-23C9-4FA4-B5D9-AAC5F8E23B09}" srcId="{7BBBBCB6-C5F6-43B2-90E5-826ADCA2B483}" destId="{ECC6A13C-0139-49AB-A462-DF6A6204167E}" srcOrd="3" destOrd="0" parTransId="{733C8F7B-353B-4DE9-8F91-FDA6A9DA224C}" sibTransId="{6A86CB84-CDD8-46A2-AC37-2EA81F153F64}"/>
    <dgm:cxn modelId="{4C0C12F5-B3E0-44D7-A5FE-4EEB76C77ADD}" srcId="{7BBBBCB6-C5F6-43B2-90E5-826ADCA2B483}" destId="{0F713281-6D12-4F67-A3BA-AB37EE6C1161}" srcOrd="0" destOrd="0" parTransId="{1E408045-4F9D-41FF-88E1-ED47F32FD774}" sibTransId="{F2D382E1-B179-42CA-BEA0-65E102AB4227}"/>
    <dgm:cxn modelId="{665B6C6D-FF6A-4BAA-954F-6002E80A95C5}" type="presParOf" srcId="{4E23E11C-50AA-4B41-A33C-986B0644AB55}" destId="{AE4FAF9B-2ADF-49E5-B697-8358BBE7B678}" srcOrd="0" destOrd="0" presId="urn:microsoft.com/office/officeart/2008/layout/VerticalCurvedList"/>
    <dgm:cxn modelId="{29B59DEB-4D75-4499-AE62-E91053E485F2}" type="presParOf" srcId="{AE4FAF9B-2ADF-49E5-B697-8358BBE7B678}" destId="{3355B4E3-FF62-4657-80B4-E027C6853EF2}" srcOrd="0" destOrd="0" presId="urn:microsoft.com/office/officeart/2008/layout/VerticalCurvedList"/>
    <dgm:cxn modelId="{B8466A9E-99D7-4C1C-BBF0-02B9EF2CF66E}" type="presParOf" srcId="{3355B4E3-FF62-4657-80B4-E027C6853EF2}" destId="{EF2DC70C-AAFC-4A88-BCF8-CBE45CFC5693}" srcOrd="0" destOrd="0" presId="urn:microsoft.com/office/officeart/2008/layout/VerticalCurvedList"/>
    <dgm:cxn modelId="{77BB4F1D-FB38-4841-BB57-3A7BCAD0163C}" type="presParOf" srcId="{3355B4E3-FF62-4657-80B4-E027C6853EF2}" destId="{34F3493D-E8CD-4665-89CF-8C13C80B351E}" srcOrd="1" destOrd="0" presId="urn:microsoft.com/office/officeart/2008/layout/VerticalCurvedList"/>
    <dgm:cxn modelId="{1C415900-E338-4A41-BF15-B7178A04231A}" type="presParOf" srcId="{3355B4E3-FF62-4657-80B4-E027C6853EF2}" destId="{2319CB97-B31B-4654-AE90-BBADCA9912CE}" srcOrd="2" destOrd="0" presId="urn:microsoft.com/office/officeart/2008/layout/VerticalCurvedList"/>
    <dgm:cxn modelId="{390799DE-F9A9-490B-9DAE-63D9ECB7545D}" type="presParOf" srcId="{3355B4E3-FF62-4657-80B4-E027C6853EF2}" destId="{EABED59A-4B60-4CA2-A638-AD9327B1DD7D}" srcOrd="3" destOrd="0" presId="urn:microsoft.com/office/officeart/2008/layout/VerticalCurvedList"/>
    <dgm:cxn modelId="{4531BC94-C321-43FA-91F5-CE90D3D4D442}" type="presParOf" srcId="{AE4FAF9B-2ADF-49E5-B697-8358BBE7B678}" destId="{D1E4A43E-5921-4457-A29E-B3C1656C0D21}" srcOrd="1" destOrd="0" presId="urn:microsoft.com/office/officeart/2008/layout/VerticalCurvedList"/>
    <dgm:cxn modelId="{DC1516EF-7490-47F4-A787-B36C30B6229D}" type="presParOf" srcId="{AE4FAF9B-2ADF-49E5-B697-8358BBE7B678}" destId="{6F3FC2FA-3421-4984-B1B1-329A968A2BCE}" srcOrd="2" destOrd="0" presId="urn:microsoft.com/office/officeart/2008/layout/VerticalCurvedList"/>
    <dgm:cxn modelId="{18DBE709-24E6-42CA-8DC2-526E4BB73F28}" type="presParOf" srcId="{6F3FC2FA-3421-4984-B1B1-329A968A2BCE}" destId="{FB8A6449-152F-49B7-926E-177AB84ED4E3}" srcOrd="0" destOrd="0" presId="urn:microsoft.com/office/officeart/2008/layout/VerticalCurvedList"/>
    <dgm:cxn modelId="{D3CF1483-3F88-4BE8-9BD0-D7719E940939}" type="presParOf" srcId="{AE4FAF9B-2ADF-49E5-B697-8358BBE7B678}" destId="{EBD8DC7A-2CE6-4813-85B3-50C9762A6DC6}" srcOrd="3" destOrd="0" presId="urn:microsoft.com/office/officeart/2008/layout/VerticalCurvedList"/>
    <dgm:cxn modelId="{9709FB76-13FF-48E2-ADA7-34CC89F8875D}" type="presParOf" srcId="{AE4FAF9B-2ADF-49E5-B697-8358BBE7B678}" destId="{72DEB0CC-CA35-4DB9-9129-E25E6059F95D}" srcOrd="4" destOrd="0" presId="urn:microsoft.com/office/officeart/2008/layout/VerticalCurvedList"/>
    <dgm:cxn modelId="{8D3DDCCC-8D3C-4046-8C73-EF351C51B215}" type="presParOf" srcId="{72DEB0CC-CA35-4DB9-9129-E25E6059F95D}" destId="{C2F5872C-6272-400B-BF40-7F1ADEFDB39E}" srcOrd="0" destOrd="0" presId="urn:microsoft.com/office/officeart/2008/layout/VerticalCurvedList"/>
    <dgm:cxn modelId="{E66FB96E-E319-4616-BF89-939C403D18DD}" type="presParOf" srcId="{AE4FAF9B-2ADF-49E5-B697-8358BBE7B678}" destId="{64B116C6-F98E-4578-B8D8-C10B9267C8F4}" srcOrd="5" destOrd="0" presId="urn:microsoft.com/office/officeart/2008/layout/VerticalCurvedList"/>
    <dgm:cxn modelId="{8B16CFB6-87EC-4534-B5FE-2E74AE002A7B}" type="presParOf" srcId="{AE4FAF9B-2ADF-49E5-B697-8358BBE7B678}" destId="{6E93EF7F-DB8F-49C3-A548-03FD76C02BC8}" srcOrd="6" destOrd="0" presId="urn:microsoft.com/office/officeart/2008/layout/VerticalCurvedList"/>
    <dgm:cxn modelId="{8A349E78-8C50-4C05-A5D5-00BF659F3562}" type="presParOf" srcId="{6E93EF7F-DB8F-49C3-A548-03FD76C02BC8}" destId="{F141AA36-499D-496B-A1DF-BF63E3326F68}" srcOrd="0" destOrd="0" presId="urn:microsoft.com/office/officeart/2008/layout/VerticalCurvedList"/>
    <dgm:cxn modelId="{D927F34D-EE0C-484B-8A36-41AE13B3AE53}" type="presParOf" srcId="{AE4FAF9B-2ADF-49E5-B697-8358BBE7B678}" destId="{1A92EC67-3EBA-460C-8D91-4326BA13080D}" srcOrd="7" destOrd="0" presId="urn:microsoft.com/office/officeart/2008/layout/VerticalCurvedList"/>
    <dgm:cxn modelId="{E791E857-B21F-4D47-A53E-D58692093A9F}" type="presParOf" srcId="{AE4FAF9B-2ADF-49E5-B697-8358BBE7B678}" destId="{80323094-4D2F-4A63-B653-8295C07C5430}" srcOrd="8" destOrd="0" presId="urn:microsoft.com/office/officeart/2008/layout/VerticalCurvedList"/>
    <dgm:cxn modelId="{BFCC95B7-0CBA-43DD-BF23-B8DD20B97427}" type="presParOf" srcId="{80323094-4D2F-4A63-B653-8295C07C5430}" destId="{CC85B555-E1AD-4C58-802D-F8DA022923C3}"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16F360B-B5D8-4B50-8321-FF2A54F42065}"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TW" altLang="en-US"/>
        </a:p>
      </dgm:t>
    </dgm:pt>
    <dgm:pt modelId="{6C7F4495-ADD6-47A8-AA6A-8AEE5A402EF3}">
      <dgm:prSet phldrT="[文字]" custT="1"/>
      <dgm:spPr>
        <a:solidFill>
          <a:srgbClr val="0000FF"/>
        </a:solidFill>
      </dgm:spPr>
      <dgm:t>
        <a:bodyPr/>
        <a:lstStyle/>
        <a:p>
          <a:r>
            <a:rPr lang="en-US"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B-</a:t>
          </a:r>
          <a:r>
            <a:rPr lang="zh-TW"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促進教師專業成長</a:t>
          </a:r>
          <a:r>
            <a:rPr lang="en-US"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r>
            <a:rPr lang="zh-TW" altLang="en-US"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教師社群增能、觀議課及研發課程</a:t>
          </a:r>
          <a:endParaRPr lang="zh-TW" altLang="en-US" sz="3100" dirty="0">
            <a:latin typeface="Times New Roman" pitchFamily="18" charset="0"/>
            <a:ea typeface="標楷體" pitchFamily="65" charset="-120"/>
            <a:cs typeface="Times New Roman" pitchFamily="18" charset="0"/>
          </a:endParaRPr>
        </a:p>
      </dgm:t>
    </dgm:pt>
    <dgm:pt modelId="{1B11754E-A5A4-4D7B-AA92-07B8B4167591}" type="parTrans" cxnId="{DE4FA5BF-3FD1-4661-930D-2FED005861A0}">
      <dgm:prSet/>
      <dgm:spPr/>
      <dgm:t>
        <a:bodyPr/>
        <a:lstStyle/>
        <a:p>
          <a:endParaRPr lang="zh-TW" altLang="en-US"/>
        </a:p>
      </dgm:t>
    </dgm:pt>
    <dgm:pt modelId="{ACD270B7-7843-4792-BEB8-FA6A16666A3A}" type="sibTrans" cxnId="{DE4FA5BF-3FD1-4661-930D-2FED005861A0}">
      <dgm:prSet/>
      <dgm:spPr/>
      <dgm:t>
        <a:bodyPr/>
        <a:lstStyle/>
        <a:p>
          <a:endParaRPr lang="zh-TW" altLang="en-US"/>
        </a:p>
      </dgm:t>
    </dgm:pt>
    <dgm:pt modelId="{446A9514-D3FE-4BDD-8E73-F6CE51EA23C0}" type="pres">
      <dgm:prSet presAssocID="{116F360B-B5D8-4B50-8321-FF2A54F42065}" presName="linear" presStyleCnt="0">
        <dgm:presLayoutVars>
          <dgm:dir/>
          <dgm:animLvl val="lvl"/>
          <dgm:resizeHandles val="exact"/>
        </dgm:presLayoutVars>
      </dgm:prSet>
      <dgm:spPr/>
      <dgm:t>
        <a:bodyPr/>
        <a:lstStyle/>
        <a:p>
          <a:endParaRPr lang="zh-TW" altLang="en-US"/>
        </a:p>
      </dgm:t>
    </dgm:pt>
    <dgm:pt modelId="{754A2FBC-8E33-475D-8A3B-04C5B93C42F0}" type="pres">
      <dgm:prSet presAssocID="{6C7F4495-ADD6-47A8-AA6A-8AEE5A402EF3}" presName="parentLin" presStyleCnt="0"/>
      <dgm:spPr/>
    </dgm:pt>
    <dgm:pt modelId="{2D169E73-568C-477A-B976-BEC84427D12C}" type="pres">
      <dgm:prSet presAssocID="{6C7F4495-ADD6-47A8-AA6A-8AEE5A402EF3}" presName="parentLeftMargin" presStyleLbl="node1" presStyleIdx="0" presStyleCnt="1"/>
      <dgm:spPr/>
      <dgm:t>
        <a:bodyPr/>
        <a:lstStyle/>
        <a:p>
          <a:endParaRPr lang="zh-TW" altLang="en-US"/>
        </a:p>
      </dgm:t>
    </dgm:pt>
    <dgm:pt modelId="{82D54E78-4019-4024-87A9-F396052914CC}" type="pres">
      <dgm:prSet presAssocID="{6C7F4495-ADD6-47A8-AA6A-8AEE5A402EF3}" presName="parentText" presStyleLbl="node1" presStyleIdx="0" presStyleCnt="1" custScaleX="135647" custScaleY="436834">
        <dgm:presLayoutVars>
          <dgm:chMax val="0"/>
          <dgm:bulletEnabled val="1"/>
        </dgm:presLayoutVars>
      </dgm:prSet>
      <dgm:spPr/>
      <dgm:t>
        <a:bodyPr/>
        <a:lstStyle/>
        <a:p>
          <a:endParaRPr lang="zh-TW" altLang="en-US"/>
        </a:p>
      </dgm:t>
    </dgm:pt>
    <dgm:pt modelId="{B669B37D-418A-4FA4-991B-1E69FF488184}" type="pres">
      <dgm:prSet presAssocID="{6C7F4495-ADD6-47A8-AA6A-8AEE5A402EF3}" presName="negativeSpace" presStyleCnt="0"/>
      <dgm:spPr/>
    </dgm:pt>
    <dgm:pt modelId="{93FC6F03-622D-49E8-AFAE-B9CA9558E1F2}" type="pres">
      <dgm:prSet presAssocID="{6C7F4495-ADD6-47A8-AA6A-8AEE5A402EF3}" presName="childText" presStyleLbl="conFgAcc1" presStyleIdx="0" presStyleCnt="1" custFlipVert="1" custScaleY="287942">
        <dgm:presLayoutVars>
          <dgm:bulletEnabled val="1"/>
        </dgm:presLayoutVars>
      </dgm:prSet>
      <dgm:spPr>
        <a:ln>
          <a:solidFill>
            <a:srgbClr val="0000FF"/>
          </a:solidFill>
        </a:ln>
      </dgm:spPr>
      <dgm:t>
        <a:bodyPr/>
        <a:lstStyle/>
        <a:p>
          <a:endParaRPr lang="zh-TW" altLang="en-US"/>
        </a:p>
      </dgm:t>
    </dgm:pt>
  </dgm:ptLst>
  <dgm:cxnLst>
    <dgm:cxn modelId="{2C551749-7835-4685-957E-E5CF7E466C92}" type="presOf" srcId="{6C7F4495-ADD6-47A8-AA6A-8AEE5A402EF3}" destId="{2D169E73-568C-477A-B976-BEC84427D12C}" srcOrd="0" destOrd="0" presId="urn:microsoft.com/office/officeart/2005/8/layout/list1"/>
    <dgm:cxn modelId="{BCD899AA-A0BA-41CC-A2C4-EC1EDB030BA0}" type="presOf" srcId="{116F360B-B5D8-4B50-8321-FF2A54F42065}" destId="{446A9514-D3FE-4BDD-8E73-F6CE51EA23C0}" srcOrd="0" destOrd="0" presId="urn:microsoft.com/office/officeart/2005/8/layout/list1"/>
    <dgm:cxn modelId="{DE4FA5BF-3FD1-4661-930D-2FED005861A0}" srcId="{116F360B-B5D8-4B50-8321-FF2A54F42065}" destId="{6C7F4495-ADD6-47A8-AA6A-8AEE5A402EF3}" srcOrd="0" destOrd="0" parTransId="{1B11754E-A5A4-4D7B-AA92-07B8B4167591}" sibTransId="{ACD270B7-7843-4792-BEB8-FA6A16666A3A}"/>
    <dgm:cxn modelId="{4E9E39EE-2089-4AB5-8537-DA82E171420F}" type="presOf" srcId="{6C7F4495-ADD6-47A8-AA6A-8AEE5A402EF3}" destId="{82D54E78-4019-4024-87A9-F396052914CC}" srcOrd="1" destOrd="0" presId="urn:microsoft.com/office/officeart/2005/8/layout/list1"/>
    <dgm:cxn modelId="{90ED1A97-40FB-4090-9AC5-BE06545AD996}" type="presParOf" srcId="{446A9514-D3FE-4BDD-8E73-F6CE51EA23C0}" destId="{754A2FBC-8E33-475D-8A3B-04C5B93C42F0}" srcOrd="0" destOrd="0" presId="urn:microsoft.com/office/officeart/2005/8/layout/list1"/>
    <dgm:cxn modelId="{9DDFD785-E4B1-49DC-AAB9-C5415873DF39}" type="presParOf" srcId="{754A2FBC-8E33-475D-8A3B-04C5B93C42F0}" destId="{2D169E73-568C-477A-B976-BEC84427D12C}" srcOrd="0" destOrd="0" presId="urn:microsoft.com/office/officeart/2005/8/layout/list1"/>
    <dgm:cxn modelId="{2F7FD0A9-C647-46A0-81DA-2015853D3469}" type="presParOf" srcId="{754A2FBC-8E33-475D-8A3B-04C5B93C42F0}" destId="{82D54E78-4019-4024-87A9-F396052914CC}" srcOrd="1" destOrd="0" presId="urn:microsoft.com/office/officeart/2005/8/layout/list1"/>
    <dgm:cxn modelId="{EEA49E2E-1452-4CE6-B8E0-4EFE9A5F40D4}" type="presParOf" srcId="{446A9514-D3FE-4BDD-8E73-F6CE51EA23C0}" destId="{B669B37D-418A-4FA4-991B-1E69FF488184}" srcOrd="1" destOrd="0" presId="urn:microsoft.com/office/officeart/2005/8/layout/list1"/>
    <dgm:cxn modelId="{96D7A0EC-3D0B-41A5-A34F-BC5A19404D10}" type="presParOf" srcId="{446A9514-D3FE-4BDD-8E73-F6CE51EA23C0}" destId="{93FC6F03-622D-49E8-AFAE-B9CA9558E1F2}"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BBBCB6-C5F6-43B2-90E5-826ADCA2B483}"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zh-TW" altLang="en-US"/>
        </a:p>
      </dgm:t>
    </dgm:pt>
    <dgm:pt modelId="{0F713281-6D12-4F67-A3BA-AB37EE6C1161}">
      <dgm:prSet phldrT="[文字]"/>
      <dgm:spPr/>
      <dgm:t>
        <a:bodyPr/>
        <a:lstStyle/>
        <a:p>
          <a:r>
            <a:rPr lang="zh-TW" altLang="en-US" b="1" dirty="0" smtClean="0">
              <a:effectLst>
                <a:outerShdw blurRad="38100" dist="38100" dir="2700000" algn="tl">
                  <a:srgbClr val="000000">
                    <a:alpha val="43137"/>
                  </a:srgbClr>
                </a:outerShdw>
              </a:effectLst>
              <a:latin typeface="標楷體" pitchFamily="65" charset="-120"/>
              <a:ea typeface="標楷體" pitchFamily="65" charset="-120"/>
            </a:rPr>
            <a:t>健康身心靈</a:t>
          </a:r>
          <a:endParaRPr lang="zh-TW" altLang="en-US" b="1" dirty="0">
            <a:effectLst>
              <a:outerShdw blurRad="38100" dist="38100" dir="2700000" algn="tl">
                <a:srgbClr val="000000">
                  <a:alpha val="43137"/>
                </a:srgbClr>
              </a:outerShdw>
            </a:effectLst>
            <a:latin typeface="標楷體" pitchFamily="65" charset="-120"/>
            <a:ea typeface="標楷體" pitchFamily="65" charset="-120"/>
          </a:endParaRPr>
        </a:p>
      </dgm:t>
    </dgm:pt>
    <dgm:pt modelId="{1E408045-4F9D-41FF-88E1-ED47F32FD774}" type="parTrans" cxnId="{4C0C12F5-B3E0-44D7-A5FE-4EEB76C77ADD}">
      <dgm:prSet/>
      <dgm:spPr/>
      <dgm:t>
        <a:bodyPr/>
        <a:lstStyle/>
        <a:p>
          <a:endParaRPr lang="zh-TW" altLang="en-US"/>
        </a:p>
      </dgm:t>
    </dgm:pt>
    <dgm:pt modelId="{F2D382E1-B179-42CA-BEA0-65E102AB4227}" type="sibTrans" cxnId="{4C0C12F5-B3E0-44D7-A5FE-4EEB76C77ADD}">
      <dgm:prSet/>
      <dgm:spPr/>
      <dgm:t>
        <a:bodyPr/>
        <a:lstStyle/>
        <a:p>
          <a:endParaRPr lang="zh-TW" altLang="en-US"/>
        </a:p>
      </dgm:t>
    </dgm:pt>
    <dgm:pt modelId="{AFA3BE86-8EEC-4A69-8A30-B1790D67F7FC}">
      <dgm:prSet phldrT="[文字]"/>
      <dgm:spPr/>
      <dgm:t>
        <a:bodyPr/>
        <a:lstStyle/>
        <a:p>
          <a:r>
            <a:rPr lang="zh-TW" altLang="en-US" b="1" dirty="0" smtClean="0">
              <a:effectLst>
                <a:outerShdw blurRad="38100" dist="38100" dir="2700000" algn="tl">
                  <a:srgbClr val="000000">
                    <a:alpha val="43137"/>
                  </a:srgbClr>
                </a:outerShdw>
              </a:effectLst>
              <a:latin typeface="標楷體" pitchFamily="65" charset="-120"/>
              <a:ea typeface="標楷體" pitchFamily="65" charset="-120"/>
            </a:rPr>
            <a:t>科技新人文</a:t>
          </a:r>
          <a:endParaRPr lang="zh-TW" altLang="en-US" b="1" dirty="0">
            <a:effectLst>
              <a:outerShdw blurRad="38100" dist="38100" dir="2700000" algn="tl">
                <a:srgbClr val="000000">
                  <a:alpha val="43137"/>
                </a:srgbClr>
              </a:outerShdw>
            </a:effectLst>
            <a:latin typeface="標楷體" pitchFamily="65" charset="-120"/>
            <a:ea typeface="標楷體" pitchFamily="65" charset="-120"/>
          </a:endParaRPr>
        </a:p>
      </dgm:t>
    </dgm:pt>
    <dgm:pt modelId="{D1228B8A-336F-4514-BA7F-4B98B4D1BC0E}" type="parTrans" cxnId="{E7A414A3-0AEA-41EB-BC48-D4FAACDEBCEA}">
      <dgm:prSet/>
      <dgm:spPr/>
      <dgm:t>
        <a:bodyPr/>
        <a:lstStyle/>
        <a:p>
          <a:endParaRPr lang="zh-TW" altLang="en-US"/>
        </a:p>
      </dgm:t>
    </dgm:pt>
    <dgm:pt modelId="{6029BD11-AD99-424D-B1A6-4948BC9847C0}" type="sibTrans" cxnId="{E7A414A3-0AEA-41EB-BC48-D4FAACDEBCEA}">
      <dgm:prSet/>
      <dgm:spPr/>
      <dgm:t>
        <a:bodyPr/>
        <a:lstStyle/>
        <a:p>
          <a:endParaRPr lang="zh-TW" altLang="en-US"/>
        </a:p>
      </dgm:t>
    </dgm:pt>
    <dgm:pt modelId="{D4CE7E84-EE71-4B30-9581-5BB654DFEB28}">
      <dgm:prSet phldrT="[文字]"/>
      <dgm:spPr>
        <a:solidFill>
          <a:srgbClr val="92D050"/>
        </a:solidFill>
      </dgm:spPr>
      <dgm:t>
        <a:bodyPr/>
        <a:lstStyle/>
        <a:p>
          <a:r>
            <a:rPr lang="zh-TW" altLang="en-US" b="1" dirty="0" smtClean="0">
              <a:effectLst>
                <a:outerShdw blurRad="38100" dist="38100" dir="2700000" algn="tl">
                  <a:srgbClr val="000000">
                    <a:alpha val="43137"/>
                  </a:srgbClr>
                </a:outerShdw>
              </a:effectLst>
              <a:latin typeface="標楷體" pitchFamily="65" charset="-120"/>
              <a:ea typeface="標楷體" pitchFamily="65" charset="-120"/>
            </a:rPr>
            <a:t>國際大視野</a:t>
          </a:r>
          <a:endParaRPr lang="zh-TW" altLang="en-US" b="1" dirty="0">
            <a:effectLst>
              <a:outerShdw blurRad="38100" dist="38100" dir="2700000" algn="tl">
                <a:srgbClr val="000000">
                  <a:alpha val="43137"/>
                </a:srgbClr>
              </a:outerShdw>
            </a:effectLst>
            <a:latin typeface="標楷體" pitchFamily="65" charset="-120"/>
            <a:ea typeface="標楷體" pitchFamily="65" charset="-120"/>
          </a:endParaRPr>
        </a:p>
      </dgm:t>
    </dgm:pt>
    <dgm:pt modelId="{08D867C4-67FE-4F68-8092-4F98963AFBD6}" type="parTrans" cxnId="{A69543A2-0792-4711-B02E-00EAE1FB8E78}">
      <dgm:prSet/>
      <dgm:spPr/>
      <dgm:t>
        <a:bodyPr/>
        <a:lstStyle/>
        <a:p>
          <a:endParaRPr lang="zh-TW" altLang="en-US"/>
        </a:p>
      </dgm:t>
    </dgm:pt>
    <dgm:pt modelId="{337E4632-86D1-4DDF-BC79-E81241FDBE0C}" type="sibTrans" cxnId="{A69543A2-0792-4711-B02E-00EAE1FB8E78}">
      <dgm:prSet/>
      <dgm:spPr/>
      <dgm:t>
        <a:bodyPr/>
        <a:lstStyle/>
        <a:p>
          <a:endParaRPr lang="zh-TW" altLang="en-US"/>
        </a:p>
      </dgm:t>
    </dgm:pt>
    <dgm:pt modelId="{ECC6A13C-0139-49AB-A462-DF6A6204167E}">
      <dgm:prSet phldrT="[文字]"/>
      <dgm:spPr/>
      <dgm:t>
        <a:bodyPr/>
        <a:lstStyle/>
        <a:p>
          <a:r>
            <a:rPr lang="zh-TW" altLang="en-US" b="1" dirty="0" smtClean="0">
              <a:effectLst>
                <a:outerShdw blurRad="38100" dist="38100" dir="2700000" algn="tl">
                  <a:srgbClr val="000000">
                    <a:alpha val="43137"/>
                  </a:srgbClr>
                </a:outerShdw>
              </a:effectLst>
              <a:latin typeface="標楷體" pitchFamily="65" charset="-120"/>
              <a:ea typeface="標楷體" pitchFamily="65" charset="-120"/>
            </a:rPr>
            <a:t>班級經營</a:t>
          </a:r>
          <a:endParaRPr lang="zh-TW" altLang="en-US" b="1" dirty="0">
            <a:effectLst>
              <a:outerShdw blurRad="38100" dist="38100" dir="2700000" algn="tl">
                <a:srgbClr val="000000">
                  <a:alpha val="43137"/>
                </a:srgbClr>
              </a:outerShdw>
            </a:effectLst>
            <a:latin typeface="標楷體" pitchFamily="65" charset="-120"/>
            <a:ea typeface="標楷體" pitchFamily="65" charset="-120"/>
          </a:endParaRPr>
        </a:p>
      </dgm:t>
    </dgm:pt>
    <dgm:pt modelId="{733C8F7B-353B-4DE9-8F91-FDA6A9DA224C}" type="parTrans" cxnId="{B9CC0540-23C9-4FA4-B5D9-AAC5F8E23B09}">
      <dgm:prSet/>
      <dgm:spPr/>
      <dgm:t>
        <a:bodyPr/>
        <a:lstStyle/>
        <a:p>
          <a:endParaRPr lang="zh-TW" altLang="en-US"/>
        </a:p>
      </dgm:t>
    </dgm:pt>
    <dgm:pt modelId="{6A86CB84-CDD8-46A2-AC37-2EA81F153F64}" type="sibTrans" cxnId="{B9CC0540-23C9-4FA4-B5D9-AAC5F8E23B09}">
      <dgm:prSet/>
      <dgm:spPr/>
      <dgm:t>
        <a:bodyPr/>
        <a:lstStyle/>
        <a:p>
          <a:endParaRPr lang="zh-TW" altLang="en-US"/>
        </a:p>
      </dgm:t>
    </dgm:pt>
    <dgm:pt modelId="{4E23E11C-50AA-4B41-A33C-986B0644AB55}" type="pres">
      <dgm:prSet presAssocID="{7BBBBCB6-C5F6-43B2-90E5-826ADCA2B483}" presName="Name0" presStyleCnt="0">
        <dgm:presLayoutVars>
          <dgm:chMax val="7"/>
          <dgm:chPref val="7"/>
          <dgm:dir/>
        </dgm:presLayoutVars>
      </dgm:prSet>
      <dgm:spPr/>
      <dgm:t>
        <a:bodyPr/>
        <a:lstStyle/>
        <a:p>
          <a:endParaRPr lang="zh-TW" altLang="en-US"/>
        </a:p>
      </dgm:t>
    </dgm:pt>
    <dgm:pt modelId="{AE4FAF9B-2ADF-49E5-B697-8358BBE7B678}" type="pres">
      <dgm:prSet presAssocID="{7BBBBCB6-C5F6-43B2-90E5-826ADCA2B483}" presName="Name1" presStyleCnt="0"/>
      <dgm:spPr/>
    </dgm:pt>
    <dgm:pt modelId="{3355B4E3-FF62-4657-80B4-E027C6853EF2}" type="pres">
      <dgm:prSet presAssocID="{7BBBBCB6-C5F6-43B2-90E5-826ADCA2B483}" presName="cycle" presStyleCnt="0"/>
      <dgm:spPr/>
    </dgm:pt>
    <dgm:pt modelId="{EF2DC70C-AAFC-4A88-BCF8-CBE45CFC5693}" type="pres">
      <dgm:prSet presAssocID="{7BBBBCB6-C5F6-43B2-90E5-826ADCA2B483}" presName="srcNode" presStyleLbl="node1" presStyleIdx="0" presStyleCnt="4"/>
      <dgm:spPr/>
    </dgm:pt>
    <dgm:pt modelId="{34F3493D-E8CD-4665-89CF-8C13C80B351E}" type="pres">
      <dgm:prSet presAssocID="{7BBBBCB6-C5F6-43B2-90E5-826ADCA2B483}" presName="conn" presStyleLbl="parChTrans1D2" presStyleIdx="0" presStyleCnt="1"/>
      <dgm:spPr/>
      <dgm:t>
        <a:bodyPr/>
        <a:lstStyle/>
        <a:p>
          <a:endParaRPr lang="zh-TW" altLang="en-US"/>
        </a:p>
      </dgm:t>
    </dgm:pt>
    <dgm:pt modelId="{2319CB97-B31B-4654-AE90-BBADCA9912CE}" type="pres">
      <dgm:prSet presAssocID="{7BBBBCB6-C5F6-43B2-90E5-826ADCA2B483}" presName="extraNode" presStyleLbl="node1" presStyleIdx="0" presStyleCnt="4"/>
      <dgm:spPr/>
    </dgm:pt>
    <dgm:pt modelId="{EABED59A-4B60-4CA2-A638-AD9327B1DD7D}" type="pres">
      <dgm:prSet presAssocID="{7BBBBCB6-C5F6-43B2-90E5-826ADCA2B483}" presName="dstNode" presStyleLbl="node1" presStyleIdx="0" presStyleCnt="4"/>
      <dgm:spPr/>
    </dgm:pt>
    <dgm:pt modelId="{D1E4A43E-5921-4457-A29E-B3C1656C0D21}" type="pres">
      <dgm:prSet presAssocID="{0F713281-6D12-4F67-A3BA-AB37EE6C1161}" presName="text_1" presStyleLbl="node1" presStyleIdx="0" presStyleCnt="4">
        <dgm:presLayoutVars>
          <dgm:bulletEnabled val="1"/>
        </dgm:presLayoutVars>
      </dgm:prSet>
      <dgm:spPr/>
      <dgm:t>
        <a:bodyPr/>
        <a:lstStyle/>
        <a:p>
          <a:endParaRPr lang="zh-TW" altLang="en-US"/>
        </a:p>
      </dgm:t>
    </dgm:pt>
    <dgm:pt modelId="{6F3FC2FA-3421-4984-B1B1-329A968A2BCE}" type="pres">
      <dgm:prSet presAssocID="{0F713281-6D12-4F67-A3BA-AB37EE6C1161}" presName="accent_1" presStyleCnt="0"/>
      <dgm:spPr/>
    </dgm:pt>
    <dgm:pt modelId="{FB8A6449-152F-49B7-926E-177AB84ED4E3}" type="pres">
      <dgm:prSet presAssocID="{0F713281-6D12-4F67-A3BA-AB37EE6C1161}" presName="accentRepeatNode" presStyleLbl="solidFgAcc1" presStyleIdx="0" presStyleCnt="4"/>
      <dgm:spPr/>
    </dgm:pt>
    <dgm:pt modelId="{EBD8DC7A-2CE6-4813-85B3-50C9762A6DC6}" type="pres">
      <dgm:prSet presAssocID="{AFA3BE86-8EEC-4A69-8A30-B1790D67F7FC}" presName="text_2" presStyleLbl="node1" presStyleIdx="1" presStyleCnt="4">
        <dgm:presLayoutVars>
          <dgm:bulletEnabled val="1"/>
        </dgm:presLayoutVars>
      </dgm:prSet>
      <dgm:spPr/>
      <dgm:t>
        <a:bodyPr/>
        <a:lstStyle/>
        <a:p>
          <a:endParaRPr lang="zh-TW" altLang="en-US"/>
        </a:p>
      </dgm:t>
    </dgm:pt>
    <dgm:pt modelId="{72DEB0CC-CA35-4DB9-9129-E25E6059F95D}" type="pres">
      <dgm:prSet presAssocID="{AFA3BE86-8EEC-4A69-8A30-B1790D67F7FC}" presName="accent_2" presStyleCnt="0"/>
      <dgm:spPr/>
    </dgm:pt>
    <dgm:pt modelId="{C2F5872C-6272-400B-BF40-7F1ADEFDB39E}" type="pres">
      <dgm:prSet presAssocID="{AFA3BE86-8EEC-4A69-8A30-B1790D67F7FC}" presName="accentRepeatNode" presStyleLbl="solidFgAcc1" presStyleIdx="1" presStyleCnt="4"/>
      <dgm:spPr/>
    </dgm:pt>
    <dgm:pt modelId="{64B116C6-F98E-4578-B8D8-C10B9267C8F4}" type="pres">
      <dgm:prSet presAssocID="{D4CE7E84-EE71-4B30-9581-5BB654DFEB28}" presName="text_3" presStyleLbl="node1" presStyleIdx="2" presStyleCnt="4">
        <dgm:presLayoutVars>
          <dgm:bulletEnabled val="1"/>
        </dgm:presLayoutVars>
      </dgm:prSet>
      <dgm:spPr/>
      <dgm:t>
        <a:bodyPr/>
        <a:lstStyle/>
        <a:p>
          <a:endParaRPr lang="zh-TW" altLang="en-US"/>
        </a:p>
      </dgm:t>
    </dgm:pt>
    <dgm:pt modelId="{6E93EF7F-DB8F-49C3-A548-03FD76C02BC8}" type="pres">
      <dgm:prSet presAssocID="{D4CE7E84-EE71-4B30-9581-5BB654DFEB28}" presName="accent_3" presStyleCnt="0"/>
      <dgm:spPr/>
    </dgm:pt>
    <dgm:pt modelId="{F141AA36-499D-496B-A1DF-BF63E3326F68}" type="pres">
      <dgm:prSet presAssocID="{D4CE7E84-EE71-4B30-9581-5BB654DFEB28}" presName="accentRepeatNode" presStyleLbl="solidFgAcc1" presStyleIdx="2" presStyleCnt="4"/>
      <dgm:spPr/>
    </dgm:pt>
    <dgm:pt modelId="{1A92EC67-3EBA-460C-8D91-4326BA13080D}" type="pres">
      <dgm:prSet presAssocID="{ECC6A13C-0139-49AB-A462-DF6A6204167E}" presName="text_4" presStyleLbl="node1" presStyleIdx="3" presStyleCnt="4">
        <dgm:presLayoutVars>
          <dgm:bulletEnabled val="1"/>
        </dgm:presLayoutVars>
      </dgm:prSet>
      <dgm:spPr/>
      <dgm:t>
        <a:bodyPr/>
        <a:lstStyle/>
        <a:p>
          <a:endParaRPr lang="zh-TW" altLang="en-US"/>
        </a:p>
      </dgm:t>
    </dgm:pt>
    <dgm:pt modelId="{80323094-4D2F-4A63-B653-8295C07C5430}" type="pres">
      <dgm:prSet presAssocID="{ECC6A13C-0139-49AB-A462-DF6A6204167E}" presName="accent_4" presStyleCnt="0"/>
      <dgm:spPr/>
    </dgm:pt>
    <dgm:pt modelId="{CC85B555-E1AD-4C58-802D-F8DA022923C3}" type="pres">
      <dgm:prSet presAssocID="{ECC6A13C-0139-49AB-A462-DF6A6204167E}" presName="accentRepeatNode" presStyleLbl="solidFgAcc1" presStyleIdx="3" presStyleCnt="4"/>
      <dgm:spPr/>
    </dgm:pt>
  </dgm:ptLst>
  <dgm:cxnLst>
    <dgm:cxn modelId="{32DE6696-8031-4344-910A-626870AA794D}" type="presOf" srcId="{F2D382E1-B179-42CA-BEA0-65E102AB4227}" destId="{34F3493D-E8CD-4665-89CF-8C13C80B351E}" srcOrd="0" destOrd="0" presId="urn:microsoft.com/office/officeart/2008/layout/VerticalCurvedList"/>
    <dgm:cxn modelId="{E7A414A3-0AEA-41EB-BC48-D4FAACDEBCEA}" srcId="{7BBBBCB6-C5F6-43B2-90E5-826ADCA2B483}" destId="{AFA3BE86-8EEC-4A69-8A30-B1790D67F7FC}" srcOrd="1" destOrd="0" parTransId="{D1228B8A-336F-4514-BA7F-4B98B4D1BC0E}" sibTransId="{6029BD11-AD99-424D-B1A6-4948BC9847C0}"/>
    <dgm:cxn modelId="{4358FDE0-EB8E-42AD-8561-FD20E5F5582A}" type="presOf" srcId="{7BBBBCB6-C5F6-43B2-90E5-826ADCA2B483}" destId="{4E23E11C-50AA-4B41-A33C-986B0644AB55}" srcOrd="0" destOrd="0" presId="urn:microsoft.com/office/officeart/2008/layout/VerticalCurvedList"/>
    <dgm:cxn modelId="{1F16C6B0-841A-478C-961B-EC543D78B515}" type="presOf" srcId="{AFA3BE86-8EEC-4A69-8A30-B1790D67F7FC}" destId="{EBD8DC7A-2CE6-4813-85B3-50C9762A6DC6}" srcOrd="0" destOrd="0" presId="urn:microsoft.com/office/officeart/2008/layout/VerticalCurvedList"/>
    <dgm:cxn modelId="{BD221CEC-A359-4AF8-B750-72183826C3FE}" type="presOf" srcId="{0F713281-6D12-4F67-A3BA-AB37EE6C1161}" destId="{D1E4A43E-5921-4457-A29E-B3C1656C0D21}" srcOrd="0" destOrd="0" presId="urn:microsoft.com/office/officeart/2008/layout/VerticalCurvedList"/>
    <dgm:cxn modelId="{AC24330A-83EC-4E09-83F2-8D72903B5DEB}" type="presOf" srcId="{D4CE7E84-EE71-4B30-9581-5BB654DFEB28}" destId="{64B116C6-F98E-4578-B8D8-C10B9267C8F4}" srcOrd="0" destOrd="0" presId="urn:microsoft.com/office/officeart/2008/layout/VerticalCurvedList"/>
    <dgm:cxn modelId="{2A9194F9-BAFD-4720-B20C-288A26949A19}" type="presOf" srcId="{ECC6A13C-0139-49AB-A462-DF6A6204167E}" destId="{1A92EC67-3EBA-460C-8D91-4326BA13080D}" srcOrd="0" destOrd="0" presId="urn:microsoft.com/office/officeart/2008/layout/VerticalCurvedList"/>
    <dgm:cxn modelId="{A69543A2-0792-4711-B02E-00EAE1FB8E78}" srcId="{7BBBBCB6-C5F6-43B2-90E5-826ADCA2B483}" destId="{D4CE7E84-EE71-4B30-9581-5BB654DFEB28}" srcOrd="2" destOrd="0" parTransId="{08D867C4-67FE-4F68-8092-4F98963AFBD6}" sibTransId="{337E4632-86D1-4DDF-BC79-E81241FDBE0C}"/>
    <dgm:cxn modelId="{B9CC0540-23C9-4FA4-B5D9-AAC5F8E23B09}" srcId="{7BBBBCB6-C5F6-43B2-90E5-826ADCA2B483}" destId="{ECC6A13C-0139-49AB-A462-DF6A6204167E}" srcOrd="3" destOrd="0" parTransId="{733C8F7B-353B-4DE9-8F91-FDA6A9DA224C}" sibTransId="{6A86CB84-CDD8-46A2-AC37-2EA81F153F64}"/>
    <dgm:cxn modelId="{4C0C12F5-B3E0-44D7-A5FE-4EEB76C77ADD}" srcId="{7BBBBCB6-C5F6-43B2-90E5-826ADCA2B483}" destId="{0F713281-6D12-4F67-A3BA-AB37EE6C1161}" srcOrd="0" destOrd="0" parTransId="{1E408045-4F9D-41FF-88E1-ED47F32FD774}" sibTransId="{F2D382E1-B179-42CA-BEA0-65E102AB4227}"/>
    <dgm:cxn modelId="{A1C99BF4-61DE-43FF-A0F8-7B3DDCCD462B}" type="presParOf" srcId="{4E23E11C-50AA-4B41-A33C-986B0644AB55}" destId="{AE4FAF9B-2ADF-49E5-B697-8358BBE7B678}" srcOrd="0" destOrd="0" presId="urn:microsoft.com/office/officeart/2008/layout/VerticalCurvedList"/>
    <dgm:cxn modelId="{D77A7265-58BD-4B34-818D-F21FD95C603B}" type="presParOf" srcId="{AE4FAF9B-2ADF-49E5-B697-8358BBE7B678}" destId="{3355B4E3-FF62-4657-80B4-E027C6853EF2}" srcOrd="0" destOrd="0" presId="urn:microsoft.com/office/officeart/2008/layout/VerticalCurvedList"/>
    <dgm:cxn modelId="{9C56F0BA-582C-47D7-A276-A39143B4EFF8}" type="presParOf" srcId="{3355B4E3-FF62-4657-80B4-E027C6853EF2}" destId="{EF2DC70C-AAFC-4A88-BCF8-CBE45CFC5693}" srcOrd="0" destOrd="0" presId="urn:microsoft.com/office/officeart/2008/layout/VerticalCurvedList"/>
    <dgm:cxn modelId="{F9B66CD3-FE71-4477-B646-01920F1F5642}" type="presParOf" srcId="{3355B4E3-FF62-4657-80B4-E027C6853EF2}" destId="{34F3493D-E8CD-4665-89CF-8C13C80B351E}" srcOrd="1" destOrd="0" presId="urn:microsoft.com/office/officeart/2008/layout/VerticalCurvedList"/>
    <dgm:cxn modelId="{873E4DB8-CF26-4E22-82FA-AE60FD22B3D7}" type="presParOf" srcId="{3355B4E3-FF62-4657-80B4-E027C6853EF2}" destId="{2319CB97-B31B-4654-AE90-BBADCA9912CE}" srcOrd="2" destOrd="0" presId="urn:microsoft.com/office/officeart/2008/layout/VerticalCurvedList"/>
    <dgm:cxn modelId="{DFAFA515-F9A4-4850-9D27-65F0E2975643}" type="presParOf" srcId="{3355B4E3-FF62-4657-80B4-E027C6853EF2}" destId="{EABED59A-4B60-4CA2-A638-AD9327B1DD7D}" srcOrd="3" destOrd="0" presId="urn:microsoft.com/office/officeart/2008/layout/VerticalCurvedList"/>
    <dgm:cxn modelId="{38502403-00C2-46AB-A828-14114418D854}" type="presParOf" srcId="{AE4FAF9B-2ADF-49E5-B697-8358BBE7B678}" destId="{D1E4A43E-5921-4457-A29E-B3C1656C0D21}" srcOrd="1" destOrd="0" presId="urn:microsoft.com/office/officeart/2008/layout/VerticalCurvedList"/>
    <dgm:cxn modelId="{A2FFA62D-09B1-4712-9AA6-E951B39D4040}" type="presParOf" srcId="{AE4FAF9B-2ADF-49E5-B697-8358BBE7B678}" destId="{6F3FC2FA-3421-4984-B1B1-329A968A2BCE}" srcOrd="2" destOrd="0" presId="urn:microsoft.com/office/officeart/2008/layout/VerticalCurvedList"/>
    <dgm:cxn modelId="{1B36F17E-0EF6-40D8-8EEA-D05831B84539}" type="presParOf" srcId="{6F3FC2FA-3421-4984-B1B1-329A968A2BCE}" destId="{FB8A6449-152F-49B7-926E-177AB84ED4E3}" srcOrd="0" destOrd="0" presId="urn:microsoft.com/office/officeart/2008/layout/VerticalCurvedList"/>
    <dgm:cxn modelId="{AD64FD4D-E02A-481C-A590-58CCF702B470}" type="presParOf" srcId="{AE4FAF9B-2ADF-49E5-B697-8358BBE7B678}" destId="{EBD8DC7A-2CE6-4813-85B3-50C9762A6DC6}" srcOrd="3" destOrd="0" presId="urn:microsoft.com/office/officeart/2008/layout/VerticalCurvedList"/>
    <dgm:cxn modelId="{C2A6929C-B69E-41A4-B1F8-D5047DAB50E5}" type="presParOf" srcId="{AE4FAF9B-2ADF-49E5-B697-8358BBE7B678}" destId="{72DEB0CC-CA35-4DB9-9129-E25E6059F95D}" srcOrd="4" destOrd="0" presId="urn:microsoft.com/office/officeart/2008/layout/VerticalCurvedList"/>
    <dgm:cxn modelId="{2D701F0E-C4F2-4EE7-B60E-F3F7ED170532}" type="presParOf" srcId="{72DEB0CC-CA35-4DB9-9129-E25E6059F95D}" destId="{C2F5872C-6272-400B-BF40-7F1ADEFDB39E}" srcOrd="0" destOrd="0" presId="urn:microsoft.com/office/officeart/2008/layout/VerticalCurvedList"/>
    <dgm:cxn modelId="{F0411E5F-0506-4099-ACB2-B794FAD7B572}" type="presParOf" srcId="{AE4FAF9B-2ADF-49E5-B697-8358BBE7B678}" destId="{64B116C6-F98E-4578-B8D8-C10B9267C8F4}" srcOrd="5" destOrd="0" presId="urn:microsoft.com/office/officeart/2008/layout/VerticalCurvedList"/>
    <dgm:cxn modelId="{B3A1D64F-384B-4837-8AFF-598BB6536B54}" type="presParOf" srcId="{AE4FAF9B-2ADF-49E5-B697-8358BBE7B678}" destId="{6E93EF7F-DB8F-49C3-A548-03FD76C02BC8}" srcOrd="6" destOrd="0" presId="urn:microsoft.com/office/officeart/2008/layout/VerticalCurvedList"/>
    <dgm:cxn modelId="{94569AE4-FB83-460A-95DD-915A449B4BD2}" type="presParOf" srcId="{6E93EF7F-DB8F-49C3-A548-03FD76C02BC8}" destId="{F141AA36-499D-496B-A1DF-BF63E3326F68}" srcOrd="0" destOrd="0" presId="urn:microsoft.com/office/officeart/2008/layout/VerticalCurvedList"/>
    <dgm:cxn modelId="{853611B7-91D3-452F-BDA6-0912BC813603}" type="presParOf" srcId="{AE4FAF9B-2ADF-49E5-B697-8358BBE7B678}" destId="{1A92EC67-3EBA-460C-8D91-4326BA13080D}" srcOrd="7" destOrd="0" presId="urn:microsoft.com/office/officeart/2008/layout/VerticalCurvedList"/>
    <dgm:cxn modelId="{BD429298-C63D-4A2B-9D35-1EBB6184F4C2}" type="presParOf" srcId="{AE4FAF9B-2ADF-49E5-B697-8358BBE7B678}" destId="{80323094-4D2F-4A63-B653-8295C07C5430}" srcOrd="8" destOrd="0" presId="urn:microsoft.com/office/officeart/2008/layout/VerticalCurvedList"/>
    <dgm:cxn modelId="{34E0333E-4E18-4A38-AC66-19E3BB81E20E}" type="presParOf" srcId="{80323094-4D2F-4A63-B653-8295C07C5430}" destId="{CC85B555-E1AD-4C58-802D-F8DA022923C3}" srcOrd="0" destOrd="0" presId="urn:microsoft.com/office/officeart/2008/layout/VerticalCurved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16F360B-B5D8-4B50-8321-FF2A54F42065}"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zh-TW" altLang="en-US"/>
        </a:p>
      </dgm:t>
    </dgm:pt>
    <dgm:pt modelId="{6C7F4495-ADD6-47A8-AA6A-8AEE5A402EF3}">
      <dgm:prSet phldrT="[文字]" custT="1"/>
      <dgm:spPr>
        <a:solidFill>
          <a:srgbClr val="00B050"/>
        </a:solidFill>
        <a:ln>
          <a:solidFill>
            <a:srgbClr val="00B050"/>
          </a:solidFill>
        </a:ln>
      </dgm:spPr>
      <dgm:t>
        <a:bodyPr/>
        <a:lstStyle/>
        <a:p>
          <a:r>
            <a:rPr lang="en-US"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C-108</a:t>
          </a:r>
          <a:r>
            <a:rPr lang="zh-TW"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課綱核心小組計畫</a:t>
          </a:r>
          <a:r>
            <a:rPr lang="en-US"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-HIT</a:t>
          </a:r>
          <a:r>
            <a:rPr lang="zh-TW" altLang="zh-TW" sz="3100" b="1"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新高學</a:t>
          </a:r>
          <a:endParaRPr lang="zh-TW" altLang="en-US" sz="3100" dirty="0">
            <a:latin typeface="Times New Roman" pitchFamily="18" charset="0"/>
            <a:ea typeface="標楷體" pitchFamily="65" charset="-120"/>
            <a:cs typeface="Times New Roman" pitchFamily="18" charset="0"/>
          </a:endParaRPr>
        </a:p>
      </dgm:t>
    </dgm:pt>
    <dgm:pt modelId="{1B11754E-A5A4-4D7B-AA92-07B8B4167591}" type="parTrans" cxnId="{DE4FA5BF-3FD1-4661-930D-2FED005861A0}">
      <dgm:prSet/>
      <dgm:spPr/>
      <dgm:t>
        <a:bodyPr/>
        <a:lstStyle/>
        <a:p>
          <a:endParaRPr lang="zh-TW" altLang="en-US"/>
        </a:p>
      </dgm:t>
    </dgm:pt>
    <dgm:pt modelId="{ACD270B7-7843-4792-BEB8-FA6A16666A3A}" type="sibTrans" cxnId="{DE4FA5BF-3FD1-4661-930D-2FED005861A0}">
      <dgm:prSet/>
      <dgm:spPr/>
      <dgm:t>
        <a:bodyPr/>
        <a:lstStyle/>
        <a:p>
          <a:endParaRPr lang="zh-TW" altLang="en-US"/>
        </a:p>
      </dgm:t>
    </dgm:pt>
    <dgm:pt modelId="{446A9514-D3FE-4BDD-8E73-F6CE51EA23C0}" type="pres">
      <dgm:prSet presAssocID="{116F360B-B5D8-4B50-8321-FF2A54F42065}" presName="linear" presStyleCnt="0">
        <dgm:presLayoutVars>
          <dgm:dir/>
          <dgm:animLvl val="lvl"/>
          <dgm:resizeHandles val="exact"/>
        </dgm:presLayoutVars>
      </dgm:prSet>
      <dgm:spPr/>
      <dgm:t>
        <a:bodyPr/>
        <a:lstStyle/>
        <a:p>
          <a:endParaRPr lang="zh-TW" altLang="en-US"/>
        </a:p>
      </dgm:t>
    </dgm:pt>
    <dgm:pt modelId="{754A2FBC-8E33-475D-8A3B-04C5B93C42F0}" type="pres">
      <dgm:prSet presAssocID="{6C7F4495-ADD6-47A8-AA6A-8AEE5A402EF3}" presName="parentLin" presStyleCnt="0"/>
      <dgm:spPr/>
    </dgm:pt>
    <dgm:pt modelId="{2D169E73-568C-477A-B976-BEC84427D12C}" type="pres">
      <dgm:prSet presAssocID="{6C7F4495-ADD6-47A8-AA6A-8AEE5A402EF3}" presName="parentLeftMargin" presStyleLbl="node1" presStyleIdx="0" presStyleCnt="1"/>
      <dgm:spPr/>
      <dgm:t>
        <a:bodyPr/>
        <a:lstStyle/>
        <a:p>
          <a:endParaRPr lang="zh-TW" altLang="en-US"/>
        </a:p>
      </dgm:t>
    </dgm:pt>
    <dgm:pt modelId="{82D54E78-4019-4024-87A9-F396052914CC}" type="pres">
      <dgm:prSet presAssocID="{6C7F4495-ADD6-47A8-AA6A-8AEE5A402EF3}" presName="parentText" presStyleLbl="node1" presStyleIdx="0" presStyleCnt="1" custScaleX="128432" custScaleY="436834">
        <dgm:presLayoutVars>
          <dgm:chMax val="0"/>
          <dgm:bulletEnabled val="1"/>
        </dgm:presLayoutVars>
      </dgm:prSet>
      <dgm:spPr/>
      <dgm:t>
        <a:bodyPr/>
        <a:lstStyle/>
        <a:p>
          <a:endParaRPr lang="zh-TW" altLang="en-US"/>
        </a:p>
      </dgm:t>
    </dgm:pt>
    <dgm:pt modelId="{B669B37D-418A-4FA4-991B-1E69FF488184}" type="pres">
      <dgm:prSet presAssocID="{6C7F4495-ADD6-47A8-AA6A-8AEE5A402EF3}" presName="negativeSpace" presStyleCnt="0"/>
      <dgm:spPr/>
    </dgm:pt>
    <dgm:pt modelId="{93FC6F03-622D-49E8-AFAE-B9CA9558E1F2}" type="pres">
      <dgm:prSet presAssocID="{6C7F4495-ADD6-47A8-AA6A-8AEE5A402EF3}" presName="childText" presStyleLbl="conFgAcc1" presStyleIdx="0" presStyleCnt="1" custFlipVert="1" custScaleY="287942">
        <dgm:presLayoutVars>
          <dgm:bulletEnabled val="1"/>
        </dgm:presLayoutVars>
      </dgm:prSet>
      <dgm:spPr>
        <a:ln>
          <a:solidFill>
            <a:srgbClr val="00B050"/>
          </a:solidFill>
        </a:ln>
      </dgm:spPr>
      <dgm:t>
        <a:bodyPr/>
        <a:lstStyle/>
        <a:p>
          <a:endParaRPr lang="zh-TW" altLang="en-US"/>
        </a:p>
      </dgm:t>
    </dgm:pt>
  </dgm:ptLst>
  <dgm:cxnLst>
    <dgm:cxn modelId="{612A3D25-9D42-4A9F-9714-FD61A2BA35C9}" type="presOf" srcId="{6C7F4495-ADD6-47A8-AA6A-8AEE5A402EF3}" destId="{82D54E78-4019-4024-87A9-F396052914CC}" srcOrd="1" destOrd="0" presId="urn:microsoft.com/office/officeart/2005/8/layout/list1"/>
    <dgm:cxn modelId="{DF066DE5-811B-4AF5-A710-1A53D95AC30A}" type="presOf" srcId="{116F360B-B5D8-4B50-8321-FF2A54F42065}" destId="{446A9514-D3FE-4BDD-8E73-F6CE51EA23C0}" srcOrd="0" destOrd="0" presId="urn:microsoft.com/office/officeart/2005/8/layout/list1"/>
    <dgm:cxn modelId="{DE4FA5BF-3FD1-4661-930D-2FED005861A0}" srcId="{116F360B-B5D8-4B50-8321-FF2A54F42065}" destId="{6C7F4495-ADD6-47A8-AA6A-8AEE5A402EF3}" srcOrd="0" destOrd="0" parTransId="{1B11754E-A5A4-4D7B-AA92-07B8B4167591}" sibTransId="{ACD270B7-7843-4792-BEB8-FA6A16666A3A}"/>
    <dgm:cxn modelId="{B5ED8C3A-A541-45DD-B986-37CE32795087}" type="presOf" srcId="{6C7F4495-ADD6-47A8-AA6A-8AEE5A402EF3}" destId="{2D169E73-568C-477A-B976-BEC84427D12C}" srcOrd="0" destOrd="0" presId="urn:microsoft.com/office/officeart/2005/8/layout/list1"/>
    <dgm:cxn modelId="{5FFCFE88-CCDC-46E4-A99B-5603685DFC64}" type="presParOf" srcId="{446A9514-D3FE-4BDD-8E73-F6CE51EA23C0}" destId="{754A2FBC-8E33-475D-8A3B-04C5B93C42F0}" srcOrd="0" destOrd="0" presId="urn:microsoft.com/office/officeart/2005/8/layout/list1"/>
    <dgm:cxn modelId="{12EF2EA8-827F-4D26-9272-422624E47491}" type="presParOf" srcId="{754A2FBC-8E33-475D-8A3B-04C5B93C42F0}" destId="{2D169E73-568C-477A-B976-BEC84427D12C}" srcOrd="0" destOrd="0" presId="urn:microsoft.com/office/officeart/2005/8/layout/list1"/>
    <dgm:cxn modelId="{946D122E-583F-4382-A5F3-F8ABECBF308D}" type="presParOf" srcId="{754A2FBC-8E33-475D-8A3B-04C5B93C42F0}" destId="{82D54E78-4019-4024-87A9-F396052914CC}" srcOrd="1" destOrd="0" presId="urn:microsoft.com/office/officeart/2005/8/layout/list1"/>
    <dgm:cxn modelId="{F0620170-3219-4E35-A503-0BC6F84FF29F}" type="presParOf" srcId="{446A9514-D3FE-4BDD-8E73-F6CE51EA23C0}" destId="{B669B37D-418A-4FA4-991B-1E69FF488184}" srcOrd="1" destOrd="0" presId="urn:microsoft.com/office/officeart/2005/8/layout/list1"/>
    <dgm:cxn modelId="{3029AE61-23C1-4574-865D-93357130C8F6}" type="presParOf" srcId="{446A9514-D3FE-4BDD-8E73-F6CE51EA23C0}" destId="{93FC6F03-622D-49E8-AFAE-B9CA9558E1F2}"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D955D09-1507-4740-AF86-33FEC74F96AD}" type="doc">
      <dgm:prSet loTypeId="urn:microsoft.com/office/officeart/2009/3/layout/CircleRelationship" loCatId="relationship" qsTypeId="urn:microsoft.com/office/officeart/2005/8/quickstyle/simple1" qsCatId="simple" csTypeId="urn:microsoft.com/office/officeart/2005/8/colors/colorful4" csCatId="colorful" phldr="1"/>
      <dgm:spPr/>
      <dgm:t>
        <a:bodyPr/>
        <a:lstStyle/>
        <a:p>
          <a:endParaRPr lang="zh-TW" altLang="en-US"/>
        </a:p>
      </dgm:t>
    </dgm:pt>
    <dgm:pt modelId="{61F3DB75-D43F-4A6C-A250-3F6AD0EB6DB8}">
      <dgm:prSet phldrT="[文字]" custT="1"/>
      <dgm:spPr/>
      <dgm:t>
        <a:bodyPr/>
        <a:lstStyle/>
        <a:p>
          <a:r>
            <a:rPr lang="zh-TW" altLang="en-US" sz="6000" b="1" dirty="0" smtClean="0">
              <a:effectLst>
                <a:outerShdw blurRad="38100" dist="38100" dir="2700000" algn="tl">
                  <a:srgbClr val="000000">
                    <a:alpha val="43137"/>
                  </a:srgbClr>
                </a:outerShdw>
              </a:effectLst>
              <a:latin typeface="標楷體" pitchFamily="65" charset="-120"/>
              <a:ea typeface="標楷體" pitchFamily="65" charset="-120"/>
            </a:rPr>
            <a:t>經常門</a:t>
          </a:r>
          <a:endParaRPr lang="zh-TW" altLang="en-US" sz="6000" b="1" dirty="0">
            <a:effectLst>
              <a:outerShdw blurRad="38100" dist="38100" dir="2700000" algn="tl">
                <a:srgbClr val="000000">
                  <a:alpha val="43137"/>
                </a:srgbClr>
              </a:outerShdw>
            </a:effectLst>
            <a:latin typeface="標楷體" pitchFamily="65" charset="-120"/>
            <a:ea typeface="標楷體" pitchFamily="65" charset="-120"/>
          </a:endParaRPr>
        </a:p>
      </dgm:t>
    </dgm:pt>
    <dgm:pt modelId="{E1F68355-B87E-4DCA-8D9C-2E346FBBC917}" type="parTrans" cxnId="{19817D75-A450-4266-ABFD-419535369973}">
      <dgm:prSet/>
      <dgm:spPr/>
      <dgm:t>
        <a:bodyPr/>
        <a:lstStyle/>
        <a:p>
          <a:endParaRPr lang="zh-TW" altLang="en-US"/>
        </a:p>
      </dgm:t>
    </dgm:pt>
    <dgm:pt modelId="{D0C6A81F-5A6A-4718-9217-743819590928}" type="sibTrans" cxnId="{19817D75-A450-4266-ABFD-419535369973}">
      <dgm:prSet/>
      <dgm:spPr/>
      <dgm:t>
        <a:bodyPr/>
        <a:lstStyle/>
        <a:p>
          <a:endParaRPr lang="zh-TW" altLang="en-US"/>
        </a:p>
      </dgm:t>
    </dgm:pt>
    <dgm:pt modelId="{33282D24-AEF3-40A5-8C69-3D72EABFC603}">
      <dgm:prSet phldrT="[文字]" custT="1"/>
      <dgm:spPr>
        <a:solidFill>
          <a:srgbClr val="7030A0"/>
        </a:solidFill>
      </dgm:spPr>
      <dgm:t>
        <a:bodyPr/>
        <a:lstStyle/>
        <a:p>
          <a:endParaRPr lang="zh-TW" altLang="en-US" dirty="0"/>
        </a:p>
      </dgm:t>
    </dgm:pt>
    <dgm:pt modelId="{124D156D-8A03-478D-8905-7BAF5255FC42}" type="parTrans" cxnId="{77370A86-B833-4E96-8BE6-7A137D9504DD}">
      <dgm:prSet/>
      <dgm:spPr/>
      <dgm:t>
        <a:bodyPr/>
        <a:lstStyle/>
        <a:p>
          <a:endParaRPr lang="zh-TW" altLang="en-US"/>
        </a:p>
      </dgm:t>
    </dgm:pt>
    <dgm:pt modelId="{C9D46398-424F-45B1-85F6-A2C998A81544}" type="sibTrans" cxnId="{77370A86-B833-4E96-8BE6-7A137D9504DD}">
      <dgm:prSet/>
      <dgm:spPr/>
      <dgm:t>
        <a:bodyPr/>
        <a:lstStyle/>
        <a:p>
          <a:endParaRPr lang="zh-TW" altLang="en-US"/>
        </a:p>
      </dgm:t>
    </dgm:pt>
    <dgm:pt modelId="{8BBC5733-04E7-4253-97BC-176A76BD31BC}">
      <dgm:prSet phldrT="[文字]" custT="1"/>
      <dgm:spPr>
        <a:solidFill>
          <a:srgbClr val="7030A0"/>
        </a:solidFill>
      </dgm:spPr>
      <dgm:t>
        <a:bodyPr/>
        <a:lstStyle/>
        <a:p>
          <a:endParaRPr lang="zh-TW" altLang="en-US" sz="2800" b="1" dirty="0">
            <a:effectLst>
              <a:outerShdw blurRad="38100" dist="38100" dir="2700000" algn="tl">
                <a:srgbClr val="000000">
                  <a:alpha val="43137"/>
                </a:srgbClr>
              </a:outerShdw>
            </a:effectLst>
            <a:latin typeface="標楷體" pitchFamily="65" charset="-120"/>
            <a:ea typeface="標楷體" pitchFamily="65" charset="-120"/>
          </a:endParaRPr>
        </a:p>
      </dgm:t>
    </dgm:pt>
    <dgm:pt modelId="{5A707795-0B91-4FEB-A8FC-1DDB888651B3}" type="parTrans" cxnId="{5EC84776-CA3E-448E-BA5E-582770B72292}">
      <dgm:prSet/>
      <dgm:spPr/>
      <dgm:t>
        <a:bodyPr/>
        <a:lstStyle/>
        <a:p>
          <a:endParaRPr lang="zh-TW" altLang="en-US"/>
        </a:p>
      </dgm:t>
    </dgm:pt>
    <dgm:pt modelId="{DC5AF15B-BBE3-458C-BBCB-E670B1AD7164}" type="sibTrans" cxnId="{5EC84776-CA3E-448E-BA5E-582770B72292}">
      <dgm:prSet/>
      <dgm:spPr/>
      <dgm:t>
        <a:bodyPr/>
        <a:lstStyle/>
        <a:p>
          <a:endParaRPr lang="zh-TW" altLang="en-US"/>
        </a:p>
      </dgm:t>
    </dgm:pt>
    <dgm:pt modelId="{501BA8AF-BF32-438D-BD5D-0503F18A6319}" type="pres">
      <dgm:prSet presAssocID="{5D955D09-1507-4740-AF86-33FEC74F96AD}" presName="Name0" presStyleCnt="0">
        <dgm:presLayoutVars>
          <dgm:chMax val="1"/>
          <dgm:chPref val="1"/>
        </dgm:presLayoutVars>
      </dgm:prSet>
      <dgm:spPr/>
      <dgm:t>
        <a:bodyPr/>
        <a:lstStyle/>
        <a:p>
          <a:endParaRPr lang="zh-TW" altLang="en-US"/>
        </a:p>
      </dgm:t>
    </dgm:pt>
    <dgm:pt modelId="{0B85D564-B747-4511-8DB9-CC8E35B4A9A3}" type="pres">
      <dgm:prSet presAssocID="{61F3DB75-D43F-4A6C-A250-3F6AD0EB6DB8}" presName="Parent" presStyleLbl="node0" presStyleIdx="0" presStyleCnt="1">
        <dgm:presLayoutVars>
          <dgm:chMax val="5"/>
          <dgm:chPref val="5"/>
        </dgm:presLayoutVars>
      </dgm:prSet>
      <dgm:spPr/>
      <dgm:t>
        <a:bodyPr/>
        <a:lstStyle/>
        <a:p>
          <a:endParaRPr lang="zh-TW" altLang="en-US"/>
        </a:p>
      </dgm:t>
    </dgm:pt>
    <dgm:pt modelId="{B25B26E7-162E-4445-BD00-F49CE2E0533A}" type="pres">
      <dgm:prSet presAssocID="{61F3DB75-D43F-4A6C-A250-3F6AD0EB6DB8}" presName="Accent1" presStyleLbl="node1" presStyleIdx="0" presStyleCnt="13"/>
      <dgm:spPr/>
    </dgm:pt>
    <dgm:pt modelId="{53EF1C07-9E62-43FB-859C-2ACCF6129132}" type="pres">
      <dgm:prSet presAssocID="{61F3DB75-D43F-4A6C-A250-3F6AD0EB6DB8}" presName="Accent2" presStyleLbl="node1" presStyleIdx="1" presStyleCnt="13"/>
      <dgm:spPr/>
    </dgm:pt>
    <dgm:pt modelId="{240D3C6D-5EAF-4B9A-9CE7-7663DFFABB16}" type="pres">
      <dgm:prSet presAssocID="{61F3DB75-D43F-4A6C-A250-3F6AD0EB6DB8}" presName="Accent3" presStyleLbl="node1" presStyleIdx="2" presStyleCnt="13"/>
      <dgm:spPr/>
    </dgm:pt>
    <dgm:pt modelId="{198B2347-AAA6-4616-A2EC-5149AA967FAD}" type="pres">
      <dgm:prSet presAssocID="{61F3DB75-D43F-4A6C-A250-3F6AD0EB6DB8}" presName="Accent4" presStyleLbl="node1" presStyleIdx="3" presStyleCnt="13"/>
      <dgm:spPr/>
    </dgm:pt>
    <dgm:pt modelId="{F71A5CD5-6064-4778-9166-8E7D6A9948C7}" type="pres">
      <dgm:prSet presAssocID="{61F3DB75-D43F-4A6C-A250-3F6AD0EB6DB8}" presName="Accent5" presStyleLbl="node1" presStyleIdx="4" presStyleCnt="13"/>
      <dgm:spPr/>
    </dgm:pt>
    <dgm:pt modelId="{579EEEB6-CDA9-4037-8F47-440AF255E662}" type="pres">
      <dgm:prSet presAssocID="{61F3DB75-D43F-4A6C-A250-3F6AD0EB6DB8}" presName="Accent6" presStyleLbl="node1" presStyleIdx="5" presStyleCnt="13"/>
      <dgm:spPr/>
    </dgm:pt>
    <dgm:pt modelId="{EDC46240-7B1A-43EA-A61A-86B3373F84BC}" type="pres">
      <dgm:prSet presAssocID="{33282D24-AEF3-40A5-8C69-3D72EABFC603}" presName="Child1" presStyleLbl="node1" presStyleIdx="6" presStyleCnt="13">
        <dgm:presLayoutVars>
          <dgm:chMax val="0"/>
          <dgm:chPref val="0"/>
        </dgm:presLayoutVars>
      </dgm:prSet>
      <dgm:spPr/>
      <dgm:t>
        <a:bodyPr/>
        <a:lstStyle/>
        <a:p>
          <a:endParaRPr lang="zh-TW" altLang="en-US"/>
        </a:p>
      </dgm:t>
    </dgm:pt>
    <dgm:pt modelId="{567D9D0F-B58F-4120-B2B9-E6727D69E093}" type="pres">
      <dgm:prSet presAssocID="{33282D24-AEF3-40A5-8C69-3D72EABFC603}" presName="Accent7" presStyleCnt="0"/>
      <dgm:spPr/>
    </dgm:pt>
    <dgm:pt modelId="{8E3472A0-DD4B-4BF0-B3E6-6CB445F982FD}" type="pres">
      <dgm:prSet presAssocID="{33282D24-AEF3-40A5-8C69-3D72EABFC603}" presName="AccentHold1" presStyleLbl="node1" presStyleIdx="7" presStyleCnt="13"/>
      <dgm:spPr/>
    </dgm:pt>
    <dgm:pt modelId="{203F3ABD-2D6B-49CF-A47B-2ACAC232EAD4}" type="pres">
      <dgm:prSet presAssocID="{33282D24-AEF3-40A5-8C69-3D72EABFC603}" presName="Accent8" presStyleCnt="0"/>
      <dgm:spPr/>
    </dgm:pt>
    <dgm:pt modelId="{740B84FD-C75B-47EA-B949-9BBEA0422BBA}" type="pres">
      <dgm:prSet presAssocID="{33282D24-AEF3-40A5-8C69-3D72EABFC603}" presName="AccentHold2" presStyleLbl="node1" presStyleIdx="8" presStyleCnt="13"/>
      <dgm:spPr/>
    </dgm:pt>
    <dgm:pt modelId="{DC16C4F1-ADCC-47AA-AD38-1F7601FB67D0}" type="pres">
      <dgm:prSet presAssocID="{8BBC5733-04E7-4253-97BC-176A76BD31BC}" presName="Child2" presStyleLbl="node1" presStyleIdx="9" presStyleCnt="13">
        <dgm:presLayoutVars>
          <dgm:chMax val="0"/>
          <dgm:chPref val="0"/>
        </dgm:presLayoutVars>
      </dgm:prSet>
      <dgm:spPr/>
      <dgm:t>
        <a:bodyPr/>
        <a:lstStyle/>
        <a:p>
          <a:endParaRPr lang="zh-TW" altLang="en-US"/>
        </a:p>
      </dgm:t>
    </dgm:pt>
    <dgm:pt modelId="{66BC5CCF-E8A2-41B6-AA4C-8FECDF1FF127}" type="pres">
      <dgm:prSet presAssocID="{8BBC5733-04E7-4253-97BC-176A76BD31BC}" presName="Accent9" presStyleCnt="0"/>
      <dgm:spPr/>
    </dgm:pt>
    <dgm:pt modelId="{11E84897-2662-4AE5-A1D8-1C74A6323790}" type="pres">
      <dgm:prSet presAssocID="{8BBC5733-04E7-4253-97BC-176A76BD31BC}" presName="AccentHold1" presStyleLbl="node1" presStyleIdx="10" presStyleCnt="13"/>
      <dgm:spPr/>
    </dgm:pt>
    <dgm:pt modelId="{19789E45-E2E1-4792-A205-8144EB188708}" type="pres">
      <dgm:prSet presAssocID="{8BBC5733-04E7-4253-97BC-176A76BD31BC}" presName="Accent10" presStyleCnt="0"/>
      <dgm:spPr/>
    </dgm:pt>
    <dgm:pt modelId="{0F71D38E-40CF-4ACA-AEAD-93B210F6B2DC}" type="pres">
      <dgm:prSet presAssocID="{8BBC5733-04E7-4253-97BC-176A76BD31BC}" presName="AccentHold2" presStyleLbl="node1" presStyleIdx="11" presStyleCnt="13"/>
      <dgm:spPr/>
    </dgm:pt>
    <dgm:pt modelId="{75CA1015-424E-41E0-8C96-AFAB738D13CE}" type="pres">
      <dgm:prSet presAssocID="{8BBC5733-04E7-4253-97BC-176A76BD31BC}" presName="Accent11" presStyleCnt="0"/>
      <dgm:spPr/>
    </dgm:pt>
    <dgm:pt modelId="{B26E58A4-B789-4D76-B2E5-0ED84BF37873}" type="pres">
      <dgm:prSet presAssocID="{8BBC5733-04E7-4253-97BC-176A76BD31BC}" presName="AccentHold3" presStyleLbl="node1" presStyleIdx="12" presStyleCnt="13"/>
      <dgm:spPr/>
    </dgm:pt>
  </dgm:ptLst>
  <dgm:cxnLst>
    <dgm:cxn modelId="{89EBF306-EB02-444E-8C0B-55E243ABDF68}" type="presOf" srcId="{5D955D09-1507-4740-AF86-33FEC74F96AD}" destId="{501BA8AF-BF32-438D-BD5D-0503F18A6319}" srcOrd="0" destOrd="0" presId="urn:microsoft.com/office/officeart/2009/3/layout/CircleRelationship"/>
    <dgm:cxn modelId="{19817D75-A450-4266-ABFD-419535369973}" srcId="{5D955D09-1507-4740-AF86-33FEC74F96AD}" destId="{61F3DB75-D43F-4A6C-A250-3F6AD0EB6DB8}" srcOrd="0" destOrd="0" parTransId="{E1F68355-B87E-4DCA-8D9C-2E346FBBC917}" sibTransId="{D0C6A81F-5A6A-4718-9217-743819590928}"/>
    <dgm:cxn modelId="{5EC84776-CA3E-448E-BA5E-582770B72292}" srcId="{61F3DB75-D43F-4A6C-A250-3F6AD0EB6DB8}" destId="{8BBC5733-04E7-4253-97BC-176A76BD31BC}" srcOrd="1" destOrd="0" parTransId="{5A707795-0B91-4FEB-A8FC-1DDB888651B3}" sibTransId="{DC5AF15B-BBE3-458C-BBCB-E670B1AD7164}"/>
    <dgm:cxn modelId="{F69FD6EE-88C3-406B-9CF4-4B121694D5CD}" type="presOf" srcId="{61F3DB75-D43F-4A6C-A250-3F6AD0EB6DB8}" destId="{0B85D564-B747-4511-8DB9-CC8E35B4A9A3}" srcOrd="0" destOrd="0" presId="urn:microsoft.com/office/officeart/2009/3/layout/CircleRelationship"/>
    <dgm:cxn modelId="{77370A86-B833-4E96-8BE6-7A137D9504DD}" srcId="{61F3DB75-D43F-4A6C-A250-3F6AD0EB6DB8}" destId="{33282D24-AEF3-40A5-8C69-3D72EABFC603}" srcOrd="0" destOrd="0" parTransId="{124D156D-8A03-478D-8905-7BAF5255FC42}" sibTransId="{C9D46398-424F-45B1-85F6-A2C998A81544}"/>
    <dgm:cxn modelId="{EBF70CB3-BA55-49F7-8367-C42AD5AD092A}" type="presOf" srcId="{33282D24-AEF3-40A5-8C69-3D72EABFC603}" destId="{EDC46240-7B1A-43EA-A61A-86B3373F84BC}" srcOrd="0" destOrd="0" presId="urn:microsoft.com/office/officeart/2009/3/layout/CircleRelationship"/>
    <dgm:cxn modelId="{1EF139A2-3083-4A90-BACB-7FCB5A1D34F4}" type="presOf" srcId="{8BBC5733-04E7-4253-97BC-176A76BD31BC}" destId="{DC16C4F1-ADCC-47AA-AD38-1F7601FB67D0}" srcOrd="0" destOrd="0" presId="urn:microsoft.com/office/officeart/2009/3/layout/CircleRelationship"/>
    <dgm:cxn modelId="{E3031D4C-B3AA-4611-ADCF-F2F89CCA46EF}" type="presParOf" srcId="{501BA8AF-BF32-438D-BD5D-0503F18A6319}" destId="{0B85D564-B747-4511-8DB9-CC8E35B4A9A3}" srcOrd="0" destOrd="0" presId="urn:microsoft.com/office/officeart/2009/3/layout/CircleRelationship"/>
    <dgm:cxn modelId="{35A5B3EC-490C-4CA1-A5FE-BCC224A6779D}" type="presParOf" srcId="{501BA8AF-BF32-438D-BD5D-0503F18A6319}" destId="{B25B26E7-162E-4445-BD00-F49CE2E0533A}" srcOrd="1" destOrd="0" presId="urn:microsoft.com/office/officeart/2009/3/layout/CircleRelationship"/>
    <dgm:cxn modelId="{D732E04D-F3B0-49FC-A8E4-476FF5DD172A}" type="presParOf" srcId="{501BA8AF-BF32-438D-BD5D-0503F18A6319}" destId="{53EF1C07-9E62-43FB-859C-2ACCF6129132}" srcOrd="2" destOrd="0" presId="urn:microsoft.com/office/officeart/2009/3/layout/CircleRelationship"/>
    <dgm:cxn modelId="{6E7F3548-FBFD-4A5A-A13F-698316111263}" type="presParOf" srcId="{501BA8AF-BF32-438D-BD5D-0503F18A6319}" destId="{240D3C6D-5EAF-4B9A-9CE7-7663DFFABB16}" srcOrd="3" destOrd="0" presId="urn:microsoft.com/office/officeart/2009/3/layout/CircleRelationship"/>
    <dgm:cxn modelId="{08C356E7-C2E4-47CB-B3F0-9D153D907C53}" type="presParOf" srcId="{501BA8AF-BF32-438D-BD5D-0503F18A6319}" destId="{198B2347-AAA6-4616-A2EC-5149AA967FAD}" srcOrd="4" destOrd="0" presId="urn:microsoft.com/office/officeart/2009/3/layout/CircleRelationship"/>
    <dgm:cxn modelId="{1F1F4B3E-D50B-4A85-B9AB-C6BF690194C2}" type="presParOf" srcId="{501BA8AF-BF32-438D-BD5D-0503F18A6319}" destId="{F71A5CD5-6064-4778-9166-8E7D6A9948C7}" srcOrd="5" destOrd="0" presId="urn:microsoft.com/office/officeart/2009/3/layout/CircleRelationship"/>
    <dgm:cxn modelId="{0B8A2BFC-59FA-4026-AD91-C029B1D6BC2B}" type="presParOf" srcId="{501BA8AF-BF32-438D-BD5D-0503F18A6319}" destId="{579EEEB6-CDA9-4037-8F47-440AF255E662}" srcOrd="6" destOrd="0" presId="urn:microsoft.com/office/officeart/2009/3/layout/CircleRelationship"/>
    <dgm:cxn modelId="{4CB50407-4B71-4685-8B23-B77DAFC9DC6E}" type="presParOf" srcId="{501BA8AF-BF32-438D-BD5D-0503F18A6319}" destId="{EDC46240-7B1A-43EA-A61A-86B3373F84BC}" srcOrd="7" destOrd="0" presId="urn:microsoft.com/office/officeart/2009/3/layout/CircleRelationship"/>
    <dgm:cxn modelId="{EBA18207-12FE-4BCF-95F7-E80928DD1497}" type="presParOf" srcId="{501BA8AF-BF32-438D-BD5D-0503F18A6319}" destId="{567D9D0F-B58F-4120-B2B9-E6727D69E093}" srcOrd="8" destOrd="0" presId="urn:microsoft.com/office/officeart/2009/3/layout/CircleRelationship"/>
    <dgm:cxn modelId="{B5E9290D-A312-4F9A-8963-12BEEBE40C0A}" type="presParOf" srcId="{567D9D0F-B58F-4120-B2B9-E6727D69E093}" destId="{8E3472A0-DD4B-4BF0-B3E6-6CB445F982FD}" srcOrd="0" destOrd="0" presId="urn:microsoft.com/office/officeart/2009/3/layout/CircleRelationship"/>
    <dgm:cxn modelId="{E2B04BE1-7BDD-4295-B962-0F871217CC4E}" type="presParOf" srcId="{501BA8AF-BF32-438D-BD5D-0503F18A6319}" destId="{203F3ABD-2D6B-49CF-A47B-2ACAC232EAD4}" srcOrd="9" destOrd="0" presId="urn:microsoft.com/office/officeart/2009/3/layout/CircleRelationship"/>
    <dgm:cxn modelId="{FC0C834F-6C4C-48A3-9F99-1588F5D14073}" type="presParOf" srcId="{203F3ABD-2D6B-49CF-A47B-2ACAC232EAD4}" destId="{740B84FD-C75B-47EA-B949-9BBEA0422BBA}" srcOrd="0" destOrd="0" presId="urn:microsoft.com/office/officeart/2009/3/layout/CircleRelationship"/>
    <dgm:cxn modelId="{52847F29-6981-46A4-BF7B-FF3C59AF3224}" type="presParOf" srcId="{501BA8AF-BF32-438D-BD5D-0503F18A6319}" destId="{DC16C4F1-ADCC-47AA-AD38-1F7601FB67D0}" srcOrd="10" destOrd="0" presId="urn:microsoft.com/office/officeart/2009/3/layout/CircleRelationship"/>
    <dgm:cxn modelId="{CE1C89FD-7FCB-46E3-800F-79D12BCE4D5E}" type="presParOf" srcId="{501BA8AF-BF32-438D-BD5D-0503F18A6319}" destId="{66BC5CCF-E8A2-41B6-AA4C-8FECDF1FF127}" srcOrd="11" destOrd="0" presId="urn:microsoft.com/office/officeart/2009/3/layout/CircleRelationship"/>
    <dgm:cxn modelId="{C8E8F192-2837-4248-83F5-24EB53D5C2E6}" type="presParOf" srcId="{66BC5CCF-E8A2-41B6-AA4C-8FECDF1FF127}" destId="{11E84897-2662-4AE5-A1D8-1C74A6323790}" srcOrd="0" destOrd="0" presId="urn:microsoft.com/office/officeart/2009/3/layout/CircleRelationship"/>
    <dgm:cxn modelId="{C0C85D0C-CD49-4CE1-B8F8-909AA01F1103}" type="presParOf" srcId="{501BA8AF-BF32-438D-BD5D-0503F18A6319}" destId="{19789E45-E2E1-4792-A205-8144EB188708}" srcOrd="12" destOrd="0" presId="urn:microsoft.com/office/officeart/2009/3/layout/CircleRelationship"/>
    <dgm:cxn modelId="{3552E214-13C4-4491-86C4-3F079427A2A1}" type="presParOf" srcId="{19789E45-E2E1-4792-A205-8144EB188708}" destId="{0F71D38E-40CF-4ACA-AEAD-93B210F6B2DC}" srcOrd="0" destOrd="0" presId="urn:microsoft.com/office/officeart/2009/3/layout/CircleRelationship"/>
    <dgm:cxn modelId="{736856FF-C084-407E-BB41-54EFD255B59D}" type="presParOf" srcId="{501BA8AF-BF32-438D-BD5D-0503F18A6319}" destId="{75CA1015-424E-41E0-8C96-AFAB738D13CE}" srcOrd="13" destOrd="0" presId="urn:microsoft.com/office/officeart/2009/3/layout/CircleRelationship"/>
    <dgm:cxn modelId="{38819652-8368-4A15-B0B6-E860041E6736}" type="presParOf" srcId="{75CA1015-424E-41E0-8C96-AFAB738D13CE}" destId="{B26E58A4-B789-4D76-B2E5-0ED84BF37873}" srcOrd="0" destOrd="0" presId="urn:microsoft.com/office/officeart/2009/3/layout/CircleRelationshi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D955D09-1507-4740-AF86-33FEC74F96AD}" type="doc">
      <dgm:prSet loTypeId="urn:microsoft.com/office/officeart/2009/3/layout/CircleRelationship" loCatId="relationship" qsTypeId="urn:microsoft.com/office/officeart/2005/8/quickstyle/simple1" qsCatId="simple" csTypeId="urn:microsoft.com/office/officeart/2005/8/colors/colorful4" csCatId="colorful" phldr="1"/>
      <dgm:spPr/>
      <dgm:t>
        <a:bodyPr/>
        <a:lstStyle/>
        <a:p>
          <a:endParaRPr lang="zh-TW" altLang="en-US"/>
        </a:p>
      </dgm:t>
    </dgm:pt>
    <dgm:pt modelId="{61F3DB75-D43F-4A6C-A250-3F6AD0EB6DB8}">
      <dgm:prSet phldrT="[文字]" custT="1"/>
      <dgm:spPr/>
      <dgm:t>
        <a:bodyPr/>
        <a:lstStyle/>
        <a:p>
          <a:r>
            <a:rPr lang="zh-TW" altLang="en-US" sz="6000" b="1" dirty="0" smtClean="0">
              <a:effectLst>
                <a:outerShdw blurRad="38100" dist="38100" dir="2700000" algn="tl">
                  <a:srgbClr val="000000">
                    <a:alpha val="43137"/>
                  </a:srgbClr>
                </a:outerShdw>
              </a:effectLst>
              <a:latin typeface="標楷體" pitchFamily="65" charset="-120"/>
              <a:ea typeface="標楷體" pitchFamily="65" charset="-120"/>
            </a:rPr>
            <a:t>資本門</a:t>
          </a:r>
          <a:endParaRPr lang="zh-TW" altLang="en-US" sz="6000" b="1" dirty="0">
            <a:effectLst>
              <a:outerShdw blurRad="38100" dist="38100" dir="2700000" algn="tl">
                <a:srgbClr val="000000">
                  <a:alpha val="43137"/>
                </a:srgbClr>
              </a:outerShdw>
            </a:effectLst>
            <a:latin typeface="標楷體" pitchFamily="65" charset="-120"/>
            <a:ea typeface="標楷體" pitchFamily="65" charset="-120"/>
          </a:endParaRPr>
        </a:p>
      </dgm:t>
    </dgm:pt>
    <dgm:pt modelId="{E1F68355-B87E-4DCA-8D9C-2E346FBBC917}" type="parTrans" cxnId="{19817D75-A450-4266-ABFD-419535369973}">
      <dgm:prSet/>
      <dgm:spPr/>
      <dgm:t>
        <a:bodyPr/>
        <a:lstStyle/>
        <a:p>
          <a:endParaRPr lang="zh-TW" altLang="en-US"/>
        </a:p>
      </dgm:t>
    </dgm:pt>
    <dgm:pt modelId="{D0C6A81F-5A6A-4718-9217-743819590928}" type="sibTrans" cxnId="{19817D75-A450-4266-ABFD-419535369973}">
      <dgm:prSet/>
      <dgm:spPr/>
      <dgm:t>
        <a:bodyPr/>
        <a:lstStyle/>
        <a:p>
          <a:endParaRPr lang="zh-TW" altLang="en-US"/>
        </a:p>
      </dgm:t>
    </dgm:pt>
    <dgm:pt modelId="{33282D24-AEF3-40A5-8C69-3D72EABFC603}">
      <dgm:prSet phldrT="[文字]" custT="1"/>
      <dgm:spPr>
        <a:solidFill>
          <a:srgbClr val="7030A0"/>
        </a:solidFill>
      </dgm:spPr>
      <dgm:t>
        <a:bodyPr/>
        <a:lstStyle/>
        <a:p>
          <a:endParaRPr lang="zh-TW" altLang="en-US" dirty="0"/>
        </a:p>
      </dgm:t>
    </dgm:pt>
    <dgm:pt modelId="{124D156D-8A03-478D-8905-7BAF5255FC42}" type="parTrans" cxnId="{77370A86-B833-4E96-8BE6-7A137D9504DD}">
      <dgm:prSet/>
      <dgm:spPr/>
      <dgm:t>
        <a:bodyPr/>
        <a:lstStyle/>
        <a:p>
          <a:endParaRPr lang="zh-TW" altLang="en-US"/>
        </a:p>
      </dgm:t>
    </dgm:pt>
    <dgm:pt modelId="{C9D46398-424F-45B1-85F6-A2C998A81544}" type="sibTrans" cxnId="{77370A86-B833-4E96-8BE6-7A137D9504DD}">
      <dgm:prSet/>
      <dgm:spPr/>
      <dgm:t>
        <a:bodyPr/>
        <a:lstStyle/>
        <a:p>
          <a:endParaRPr lang="zh-TW" altLang="en-US"/>
        </a:p>
      </dgm:t>
    </dgm:pt>
    <dgm:pt modelId="{8BBC5733-04E7-4253-97BC-176A76BD31BC}">
      <dgm:prSet phldrT="[文字]" custT="1"/>
      <dgm:spPr>
        <a:solidFill>
          <a:srgbClr val="7030A0"/>
        </a:solidFill>
      </dgm:spPr>
      <dgm:t>
        <a:bodyPr/>
        <a:lstStyle/>
        <a:p>
          <a:endParaRPr lang="zh-TW" altLang="en-US" sz="2800" b="1" dirty="0">
            <a:effectLst>
              <a:outerShdw blurRad="38100" dist="38100" dir="2700000" algn="tl">
                <a:srgbClr val="000000">
                  <a:alpha val="43137"/>
                </a:srgbClr>
              </a:outerShdw>
            </a:effectLst>
            <a:latin typeface="標楷體" pitchFamily="65" charset="-120"/>
            <a:ea typeface="標楷體" pitchFamily="65" charset="-120"/>
          </a:endParaRPr>
        </a:p>
      </dgm:t>
    </dgm:pt>
    <dgm:pt modelId="{5A707795-0B91-4FEB-A8FC-1DDB888651B3}" type="parTrans" cxnId="{5EC84776-CA3E-448E-BA5E-582770B72292}">
      <dgm:prSet/>
      <dgm:spPr/>
      <dgm:t>
        <a:bodyPr/>
        <a:lstStyle/>
        <a:p>
          <a:endParaRPr lang="zh-TW" altLang="en-US"/>
        </a:p>
      </dgm:t>
    </dgm:pt>
    <dgm:pt modelId="{DC5AF15B-BBE3-458C-BBCB-E670B1AD7164}" type="sibTrans" cxnId="{5EC84776-CA3E-448E-BA5E-582770B72292}">
      <dgm:prSet/>
      <dgm:spPr/>
      <dgm:t>
        <a:bodyPr/>
        <a:lstStyle/>
        <a:p>
          <a:endParaRPr lang="zh-TW" altLang="en-US"/>
        </a:p>
      </dgm:t>
    </dgm:pt>
    <dgm:pt modelId="{501BA8AF-BF32-438D-BD5D-0503F18A6319}" type="pres">
      <dgm:prSet presAssocID="{5D955D09-1507-4740-AF86-33FEC74F96AD}" presName="Name0" presStyleCnt="0">
        <dgm:presLayoutVars>
          <dgm:chMax val="1"/>
          <dgm:chPref val="1"/>
        </dgm:presLayoutVars>
      </dgm:prSet>
      <dgm:spPr/>
      <dgm:t>
        <a:bodyPr/>
        <a:lstStyle/>
        <a:p>
          <a:endParaRPr lang="zh-TW" altLang="en-US"/>
        </a:p>
      </dgm:t>
    </dgm:pt>
    <dgm:pt modelId="{0B85D564-B747-4511-8DB9-CC8E35B4A9A3}" type="pres">
      <dgm:prSet presAssocID="{61F3DB75-D43F-4A6C-A250-3F6AD0EB6DB8}" presName="Parent" presStyleLbl="node0" presStyleIdx="0" presStyleCnt="1">
        <dgm:presLayoutVars>
          <dgm:chMax val="5"/>
          <dgm:chPref val="5"/>
        </dgm:presLayoutVars>
      </dgm:prSet>
      <dgm:spPr/>
      <dgm:t>
        <a:bodyPr/>
        <a:lstStyle/>
        <a:p>
          <a:endParaRPr lang="zh-TW" altLang="en-US"/>
        </a:p>
      </dgm:t>
    </dgm:pt>
    <dgm:pt modelId="{B25B26E7-162E-4445-BD00-F49CE2E0533A}" type="pres">
      <dgm:prSet presAssocID="{61F3DB75-D43F-4A6C-A250-3F6AD0EB6DB8}" presName="Accent1" presStyleLbl="node1" presStyleIdx="0" presStyleCnt="13"/>
      <dgm:spPr/>
    </dgm:pt>
    <dgm:pt modelId="{53EF1C07-9E62-43FB-859C-2ACCF6129132}" type="pres">
      <dgm:prSet presAssocID="{61F3DB75-D43F-4A6C-A250-3F6AD0EB6DB8}" presName="Accent2" presStyleLbl="node1" presStyleIdx="1" presStyleCnt="13"/>
      <dgm:spPr/>
    </dgm:pt>
    <dgm:pt modelId="{240D3C6D-5EAF-4B9A-9CE7-7663DFFABB16}" type="pres">
      <dgm:prSet presAssocID="{61F3DB75-D43F-4A6C-A250-3F6AD0EB6DB8}" presName="Accent3" presStyleLbl="node1" presStyleIdx="2" presStyleCnt="13"/>
      <dgm:spPr/>
    </dgm:pt>
    <dgm:pt modelId="{198B2347-AAA6-4616-A2EC-5149AA967FAD}" type="pres">
      <dgm:prSet presAssocID="{61F3DB75-D43F-4A6C-A250-3F6AD0EB6DB8}" presName="Accent4" presStyleLbl="node1" presStyleIdx="3" presStyleCnt="13"/>
      <dgm:spPr/>
    </dgm:pt>
    <dgm:pt modelId="{F71A5CD5-6064-4778-9166-8E7D6A9948C7}" type="pres">
      <dgm:prSet presAssocID="{61F3DB75-D43F-4A6C-A250-3F6AD0EB6DB8}" presName="Accent5" presStyleLbl="node1" presStyleIdx="4" presStyleCnt="13"/>
      <dgm:spPr/>
    </dgm:pt>
    <dgm:pt modelId="{579EEEB6-CDA9-4037-8F47-440AF255E662}" type="pres">
      <dgm:prSet presAssocID="{61F3DB75-D43F-4A6C-A250-3F6AD0EB6DB8}" presName="Accent6" presStyleLbl="node1" presStyleIdx="5" presStyleCnt="13"/>
      <dgm:spPr/>
    </dgm:pt>
    <dgm:pt modelId="{EDC46240-7B1A-43EA-A61A-86B3373F84BC}" type="pres">
      <dgm:prSet presAssocID="{33282D24-AEF3-40A5-8C69-3D72EABFC603}" presName="Child1" presStyleLbl="node1" presStyleIdx="6" presStyleCnt="13">
        <dgm:presLayoutVars>
          <dgm:chMax val="0"/>
          <dgm:chPref val="0"/>
        </dgm:presLayoutVars>
      </dgm:prSet>
      <dgm:spPr/>
      <dgm:t>
        <a:bodyPr/>
        <a:lstStyle/>
        <a:p>
          <a:endParaRPr lang="zh-TW" altLang="en-US"/>
        </a:p>
      </dgm:t>
    </dgm:pt>
    <dgm:pt modelId="{567D9D0F-B58F-4120-B2B9-E6727D69E093}" type="pres">
      <dgm:prSet presAssocID="{33282D24-AEF3-40A5-8C69-3D72EABFC603}" presName="Accent7" presStyleCnt="0"/>
      <dgm:spPr/>
    </dgm:pt>
    <dgm:pt modelId="{8E3472A0-DD4B-4BF0-B3E6-6CB445F982FD}" type="pres">
      <dgm:prSet presAssocID="{33282D24-AEF3-40A5-8C69-3D72EABFC603}" presName="AccentHold1" presStyleLbl="node1" presStyleIdx="7" presStyleCnt="13"/>
      <dgm:spPr/>
    </dgm:pt>
    <dgm:pt modelId="{203F3ABD-2D6B-49CF-A47B-2ACAC232EAD4}" type="pres">
      <dgm:prSet presAssocID="{33282D24-AEF3-40A5-8C69-3D72EABFC603}" presName="Accent8" presStyleCnt="0"/>
      <dgm:spPr/>
    </dgm:pt>
    <dgm:pt modelId="{740B84FD-C75B-47EA-B949-9BBEA0422BBA}" type="pres">
      <dgm:prSet presAssocID="{33282D24-AEF3-40A5-8C69-3D72EABFC603}" presName="AccentHold2" presStyleLbl="node1" presStyleIdx="8" presStyleCnt="13"/>
      <dgm:spPr/>
    </dgm:pt>
    <dgm:pt modelId="{DC16C4F1-ADCC-47AA-AD38-1F7601FB67D0}" type="pres">
      <dgm:prSet presAssocID="{8BBC5733-04E7-4253-97BC-176A76BD31BC}" presName="Child2" presStyleLbl="node1" presStyleIdx="9" presStyleCnt="13">
        <dgm:presLayoutVars>
          <dgm:chMax val="0"/>
          <dgm:chPref val="0"/>
        </dgm:presLayoutVars>
      </dgm:prSet>
      <dgm:spPr/>
      <dgm:t>
        <a:bodyPr/>
        <a:lstStyle/>
        <a:p>
          <a:endParaRPr lang="zh-TW" altLang="en-US"/>
        </a:p>
      </dgm:t>
    </dgm:pt>
    <dgm:pt modelId="{66BC5CCF-E8A2-41B6-AA4C-8FECDF1FF127}" type="pres">
      <dgm:prSet presAssocID="{8BBC5733-04E7-4253-97BC-176A76BD31BC}" presName="Accent9" presStyleCnt="0"/>
      <dgm:spPr/>
    </dgm:pt>
    <dgm:pt modelId="{11E84897-2662-4AE5-A1D8-1C74A6323790}" type="pres">
      <dgm:prSet presAssocID="{8BBC5733-04E7-4253-97BC-176A76BD31BC}" presName="AccentHold1" presStyleLbl="node1" presStyleIdx="10" presStyleCnt="13"/>
      <dgm:spPr/>
    </dgm:pt>
    <dgm:pt modelId="{19789E45-E2E1-4792-A205-8144EB188708}" type="pres">
      <dgm:prSet presAssocID="{8BBC5733-04E7-4253-97BC-176A76BD31BC}" presName="Accent10" presStyleCnt="0"/>
      <dgm:spPr/>
    </dgm:pt>
    <dgm:pt modelId="{0F71D38E-40CF-4ACA-AEAD-93B210F6B2DC}" type="pres">
      <dgm:prSet presAssocID="{8BBC5733-04E7-4253-97BC-176A76BD31BC}" presName="AccentHold2" presStyleLbl="node1" presStyleIdx="11" presStyleCnt="13"/>
      <dgm:spPr/>
    </dgm:pt>
    <dgm:pt modelId="{75CA1015-424E-41E0-8C96-AFAB738D13CE}" type="pres">
      <dgm:prSet presAssocID="{8BBC5733-04E7-4253-97BC-176A76BD31BC}" presName="Accent11" presStyleCnt="0"/>
      <dgm:spPr/>
    </dgm:pt>
    <dgm:pt modelId="{B26E58A4-B789-4D76-B2E5-0ED84BF37873}" type="pres">
      <dgm:prSet presAssocID="{8BBC5733-04E7-4253-97BC-176A76BD31BC}" presName="AccentHold3" presStyleLbl="node1" presStyleIdx="12" presStyleCnt="13"/>
      <dgm:spPr/>
    </dgm:pt>
  </dgm:ptLst>
  <dgm:cxnLst>
    <dgm:cxn modelId="{77370A86-B833-4E96-8BE6-7A137D9504DD}" srcId="{61F3DB75-D43F-4A6C-A250-3F6AD0EB6DB8}" destId="{33282D24-AEF3-40A5-8C69-3D72EABFC603}" srcOrd="0" destOrd="0" parTransId="{124D156D-8A03-478D-8905-7BAF5255FC42}" sibTransId="{C9D46398-424F-45B1-85F6-A2C998A81544}"/>
    <dgm:cxn modelId="{19817D75-A450-4266-ABFD-419535369973}" srcId="{5D955D09-1507-4740-AF86-33FEC74F96AD}" destId="{61F3DB75-D43F-4A6C-A250-3F6AD0EB6DB8}" srcOrd="0" destOrd="0" parTransId="{E1F68355-B87E-4DCA-8D9C-2E346FBBC917}" sibTransId="{D0C6A81F-5A6A-4718-9217-743819590928}"/>
    <dgm:cxn modelId="{5218DDA0-1B2C-45FC-8750-6F47BAB319E9}" type="presOf" srcId="{61F3DB75-D43F-4A6C-A250-3F6AD0EB6DB8}" destId="{0B85D564-B747-4511-8DB9-CC8E35B4A9A3}" srcOrd="0" destOrd="0" presId="urn:microsoft.com/office/officeart/2009/3/layout/CircleRelationship"/>
    <dgm:cxn modelId="{86FF6430-3909-4AA4-BA94-8FAA1A24202D}" type="presOf" srcId="{8BBC5733-04E7-4253-97BC-176A76BD31BC}" destId="{DC16C4F1-ADCC-47AA-AD38-1F7601FB67D0}" srcOrd="0" destOrd="0" presId="urn:microsoft.com/office/officeart/2009/3/layout/CircleRelationship"/>
    <dgm:cxn modelId="{9BC16F19-A0FC-49F2-BE69-A166FD8441F5}" type="presOf" srcId="{33282D24-AEF3-40A5-8C69-3D72EABFC603}" destId="{EDC46240-7B1A-43EA-A61A-86B3373F84BC}" srcOrd="0" destOrd="0" presId="urn:microsoft.com/office/officeart/2009/3/layout/CircleRelationship"/>
    <dgm:cxn modelId="{276C2019-4B10-46DF-BD37-AC6EBF33FA46}" type="presOf" srcId="{5D955D09-1507-4740-AF86-33FEC74F96AD}" destId="{501BA8AF-BF32-438D-BD5D-0503F18A6319}" srcOrd="0" destOrd="0" presId="urn:microsoft.com/office/officeart/2009/3/layout/CircleRelationship"/>
    <dgm:cxn modelId="{5EC84776-CA3E-448E-BA5E-582770B72292}" srcId="{61F3DB75-D43F-4A6C-A250-3F6AD0EB6DB8}" destId="{8BBC5733-04E7-4253-97BC-176A76BD31BC}" srcOrd="1" destOrd="0" parTransId="{5A707795-0B91-4FEB-A8FC-1DDB888651B3}" sibTransId="{DC5AF15B-BBE3-458C-BBCB-E670B1AD7164}"/>
    <dgm:cxn modelId="{94499FE8-6DA9-4E67-9559-CFF978AAC776}" type="presParOf" srcId="{501BA8AF-BF32-438D-BD5D-0503F18A6319}" destId="{0B85D564-B747-4511-8DB9-CC8E35B4A9A3}" srcOrd="0" destOrd="0" presId="urn:microsoft.com/office/officeart/2009/3/layout/CircleRelationship"/>
    <dgm:cxn modelId="{915C8EB2-A27B-45C9-A915-135174338C52}" type="presParOf" srcId="{501BA8AF-BF32-438D-BD5D-0503F18A6319}" destId="{B25B26E7-162E-4445-BD00-F49CE2E0533A}" srcOrd="1" destOrd="0" presId="urn:microsoft.com/office/officeart/2009/3/layout/CircleRelationship"/>
    <dgm:cxn modelId="{1B0F5C24-610E-49BE-9F15-0CA81EC929D8}" type="presParOf" srcId="{501BA8AF-BF32-438D-BD5D-0503F18A6319}" destId="{53EF1C07-9E62-43FB-859C-2ACCF6129132}" srcOrd="2" destOrd="0" presId="urn:microsoft.com/office/officeart/2009/3/layout/CircleRelationship"/>
    <dgm:cxn modelId="{F005425B-1B44-42AD-9047-8362E34C24D0}" type="presParOf" srcId="{501BA8AF-BF32-438D-BD5D-0503F18A6319}" destId="{240D3C6D-5EAF-4B9A-9CE7-7663DFFABB16}" srcOrd="3" destOrd="0" presId="urn:microsoft.com/office/officeart/2009/3/layout/CircleRelationship"/>
    <dgm:cxn modelId="{09796CBA-36F0-41A3-B2A5-EF7D86D305C6}" type="presParOf" srcId="{501BA8AF-BF32-438D-BD5D-0503F18A6319}" destId="{198B2347-AAA6-4616-A2EC-5149AA967FAD}" srcOrd="4" destOrd="0" presId="urn:microsoft.com/office/officeart/2009/3/layout/CircleRelationship"/>
    <dgm:cxn modelId="{9F7BA433-DD74-4897-9B33-C40BC9764628}" type="presParOf" srcId="{501BA8AF-BF32-438D-BD5D-0503F18A6319}" destId="{F71A5CD5-6064-4778-9166-8E7D6A9948C7}" srcOrd="5" destOrd="0" presId="urn:microsoft.com/office/officeart/2009/3/layout/CircleRelationship"/>
    <dgm:cxn modelId="{9A0C2C63-5C57-46E2-98A9-5D941A29255D}" type="presParOf" srcId="{501BA8AF-BF32-438D-BD5D-0503F18A6319}" destId="{579EEEB6-CDA9-4037-8F47-440AF255E662}" srcOrd="6" destOrd="0" presId="urn:microsoft.com/office/officeart/2009/3/layout/CircleRelationship"/>
    <dgm:cxn modelId="{D56DB8F2-2C5B-47A1-BDE3-059513FCBCAD}" type="presParOf" srcId="{501BA8AF-BF32-438D-BD5D-0503F18A6319}" destId="{EDC46240-7B1A-43EA-A61A-86B3373F84BC}" srcOrd="7" destOrd="0" presId="urn:microsoft.com/office/officeart/2009/3/layout/CircleRelationship"/>
    <dgm:cxn modelId="{0E423463-AC86-4788-88CF-9FA12F815B19}" type="presParOf" srcId="{501BA8AF-BF32-438D-BD5D-0503F18A6319}" destId="{567D9D0F-B58F-4120-B2B9-E6727D69E093}" srcOrd="8" destOrd="0" presId="urn:microsoft.com/office/officeart/2009/3/layout/CircleRelationship"/>
    <dgm:cxn modelId="{6DF260B6-AA83-4DB4-ADFF-5C2DB60FFE21}" type="presParOf" srcId="{567D9D0F-B58F-4120-B2B9-E6727D69E093}" destId="{8E3472A0-DD4B-4BF0-B3E6-6CB445F982FD}" srcOrd="0" destOrd="0" presId="urn:microsoft.com/office/officeart/2009/3/layout/CircleRelationship"/>
    <dgm:cxn modelId="{01B9D1FC-CBAD-4D5D-AB35-73012EBE010F}" type="presParOf" srcId="{501BA8AF-BF32-438D-BD5D-0503F18A6319}" destId="{203F3ABD-2D6B-49CF-A47B-2ACAC232EAD4}" srcOrd="9" destOrd="0" presId="urn:microsoft.com/office/officeart/2009/3/layout/CircleRelationship"/>
    <dgm:cxn modelId="{2E9985C8-E1D4-46C0-92CD-7CC761D4F254}" type="presParOf" srcId="{203F3ABD-2D6B-49CF-A47B-2ACAC232EAD4}" destId="{740B84FD-C75B-47EA-B949-9BBEA0422BBA}" srcOrd="0" destOrd="0" presId="urn:microsoft.com/office/officeart/2009/3/layout/CircleRelationship"/>
    <dgm:cxn modelId="{D404FA47-3E65-46FF-828B-6E5D57F88C84}" type="presParOf" srcId="{501BA8AF-BF32-438D-BD5D-0503F18A6319}" destId="{DC16C4F1-ADCC-47AA-AD38-1F7601FB67D0}" srcOrd="10" destOrd="0" presId="urn:microsoft.com/office/officeart/2009/3/layout/CircleRelationship"/>
    <dgm:cxn modelId="{91867552-1456-4704-944B-69BC38264D15}" type="presParOf" srcId="{501BA8AF-BF32-438D-BD5D-0503F18A6319}" destId="{66BC5CCF-E8A2-41B6-AA4C-8FECDF1FF127}" srcOrd="11" destOrd="0" presId="urn:microsoft.com/office/officeart/2009/3/layout/CircleRelationship"/>
    <dgm:cxn modelId="{1A54FCBC-7967-4299-8713-69E010F507E8}" type="presParOf" srcId="{66BC5CCF-E8A2-41B6-AA4C-8FECDF1FF127}" destId="{11E84897-2662-4AE5-A1D8-1C74A6323790}" srcOrd="0" destOrd="0" presId="urn:microsoft.com/office/officeart/2009/3/layout/CircleRelationship"/>
    <dgm:cxn modelId="{5B383BD9-6B74-42C3-9C60-55000E908CAE}" type="presParOf" srcId="{501BA8AF-BF32-438D-BD5D-0503F18A6319}" destId="{19789E45-E2E1-4792-A205-8144EB188708}" srcOrd="12" destOrd="0" presId="urn:microsoft.com/office/officeart/2009/3/layout/CircleRelationship"/>
    <dgm:cxn modelId="{181490B7-BC1B-4E93-B136-764754073653}" type="presParOf" srcId="{19789E45-E2E1-4792-A205-8144EB188708}" destId="{0F71D38E-40CF-4ACA-AEAD-93B210F6B2DC}" srcOrd="0" destOrd="0" presId="urn:microsoft.com/office/officeart/2009/3/layout/CircleRelationship"/>
    <dgm:cxn modelId="{4377653B-481A-47F6-ACA5-AE1145783C2D}" type="presParOf" srcId="{501BA8AF-BF32-438D-BD5D-0503F18A6319}" destId="{75CA1015-424E-41E0-8C96-AFAB738D13CE}" srcOrd="13" destOrd="0" presId="urn:microsoft.com/office/officeart/2009/3/layout/CircleRelationship"/>
    <dgm:cxn modelId="{EDE48B6A-51AF-4829-8E31-4F68EE4A1783}" type="presParOf" srcId="{75CA1015-424E-41E0-8C96-AFAB738D13CE}" destId="{B26E58A4-B789-4D76-B2E5-0ED84BF37873}" srcOrd="0" destOrd="0" presId="urn:microsoft.com/office/officeart/2009/3/layout/CircleRelationship"/>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D955D09-1507-4740-AF86-33FEC74F96AD}" type="doc">
      <dgm:prSet loTypeId="urn:microsoft.com/office/officeart/2009/3/layout/CircleRelationship" loCatId="relationship" qsTypeId="urn:microsoft.com/office/officeart/2005/8/quickstyle/simple1" qsCatId="simple" csTypeId="urn:microsoft.com/office/officeart/2005/8/colors/colorful4" csCatId="colorful" phldr="1"/>
      <dgm:spPr/>
      <dgm:t>
        <a:bodyPr/>
        <a:lstStyle/>
        <a:p>
          <a:endParaRPr lang="zh-TW" altLang="en-US"/>
        </a:p>
      </dgm:t>
    </dgm:pt>
    <dgm:pt modelId="{61F3DB75-D43F-4A6C-A250-3F6AD0EB6DB8}">
      <dgm:prSet phldrT="[文字]" custT="1"/>
      <dgm:spPr/>
      <dgm:t>
        <a:bodyPr/>
        <a:lstStyle/>
        <a:p>
          <a:r>
            <a:rPr lang="zh-TW" altLang="en-US" sz="6000" b="1" dirty="0" smtClean="0">
              <a:effectLst>
                <a:outerShdw blurRad="38100" dist="38100" dir="2700000" algn="tl">
                  <a:srgbClr val="000000">
                    <a:alpha val="43137"/>
                  </a:srgbClr>
                </a:outerShdw>
              </a:effectLst>
              <a:latin typeface="標楷體" pitchFamily="65" charset="-120"/>
              <a:ea typeface="標楷體" pitchFamily="65" charset="-120"/>
            </a:rPr>
            <a:t>行政協助</a:t>
          </a:r>
          <a:endParaRPr lang="zh-TW" altLang="en-US" sz="6000" b="1" dirty="0">
            <a:effectLst>
              <a:outerShdw blurRad="38100" dist="38100" dir="2700000" algn="tl">
                <a:srgbClr val="000000">
                  <a:alpha val="43137"/>
                </a:srgbClr>
              </a:outerShdw>
            </a:effectLst>
            <a:latin typeface="標楷體" pitchFamily="65" charset="-120"/>
            <a:ea typeface="標楷體" pitchFamily="65" charset="-120"/>
          </a:endParaRPr>
        </a:p>
      </dgm:t>
    </dgm:pt>
    <dgm:pt modelId="{E1F68355-B87E-4DCA-8D9C-2E346FBBC917}" type="parTrans" cxnId="{19817D75-A450-4266-ABFD-419535369973}">
      <dgm:prSet/>
      <dgm:spPr/>
      <dgm:t>
        <a:bodyPr/>
        <a:lstStyle/>
        <a:p>
          <a:endParaRPr lang="zh-TW" altLang="en-US"/>
        </a:p>
      </dgm:t>
    </dgm:pt>
    <dgm:pt modelId="{D0C6A81F-5A6A-4718-9217-743819590928}" type="sibTrans" cxnId="{19817D75-A450-4266-ABFD-419535369973}">
      <dgm:prSet/>
      <dgm:spPr/>
      <dgm:t>
        <a:bodyPr/>
        <a:lstStyle/>
        <a:p>
          <a:endParaRPr lang="zh-TW" altLang="en-US"/>
        </a:p>
      </dgm:t>
    </dgm:pt>
    <dgm:pt modelId="{4CB10DC7-F876-4089-9598-33792C69A3F8}">
      <dgm:prSet phldrT="[文字]" custT="1"/>
      <dgm:spPr>
        <a:solidFill>
          <a:srgbClr val="0000FF"/>
        </a:solidFill>
      </dgm:spPr>
      <dgm:t>
        <a:bodyPr/>
        <a:lstStyle/>
        <a:p>
          <a:r>
            <a:rPr lang="zh-TW" altLang="en-US" sz="3200" b="1" dirty="0" smtClean="0">
              <a:effectLst>
                <a:outerShdw blurRad="38100" dist="38100" dir="2700000" algn="tl">
                  <a:srgbClr val="000000">
                    <a:alpha val="43137"/>
                  </a:srgbClr>
                </a:outerShdw>
              </a:effectLst>
              <a:latin typeface="標楷體" pitchFamily="65" charset="-120"/>
              <a:ea typeface="標楷體" pitchFamily="65" charset="-120"/>
            </a:rPr>
            <a:t>領域召集人</a:t>
          </a:r>
          <a:endParaRPr lang="zh-TW" altLang="en-US" sz="3200" b="1" dirty="0">
            <a:effectLst>
              <a:outerShdw blurRad="38100" dist="38100" dir="2700000" algn="tl">
                <a:srgbClr val="000000">
                  <a:alpha val="43137"/>
                </a:srgbClr>
              </a:outerShdw>
            </a:effectLst>
            <a:latin typeface="標楷體" pitchFamily="65" charset="-120"/>
            <a:ea typeface="標楷體" pitchFamily="65" charset="-120"/>
          </a:endParaRPr>
        </a:p>
      </dgm:t>
    </dgm:pt>
    <dgm:pt modelId="{FDCB4F72-2981-4E4C-9E42-D6233F88F2E5}" type="parTrans" cxnId="{04452DA2-3BDE-44A9-8A7A-DE39FED8BA44}">
      <dgm:prSet/>
      <dgm:spPr/>
      <dgm:t>
        <a:bodyPr/>
        <a:lstStyle/>
        <a:p>
          <a:endParaRPr lang="zh-TW" altLang="en-US"/>
        </a:p>
      </dgm:t>
    </dgm:pt>
    <dgm:pt modelId="{6D6F706F-D9DC-459E-B2FA-D4818034025C}" type="sibTrans" cxnId="{04452DA2-3BDE-44A9-8A7A-DE39FED8BA44}">
      <dgm:prSet/>
      <dgm:spPr/>
      <dgm:t>
        <a:bodyPr/>
        <a:lstStyle/>
        <a:p>
          <a:endParaRPr lang="zh-TW" altLang="en-US"/>
        </a:p>
      </dgm:t>
    </dgm:pt>
    <dgm:pt modelId="{8832D056-8493-4403-B000-239721B4D61F}">
      <dgm:prSet phldrT="[文字]" custT="1"/>
      <dgm:spPr>
        <a:solidFill>
          <a:srgbClr val="FF00FF"/>
        </a:solidFill>
      </dgm:spPr>
      <dgm:t>
        <a:bodyPr/>
        <a:lstStyle/>
        <a:p>
          <a:r>
            <a:rPr lang="zh-TW" altLang="en-US" sz="3200" b="1" dirty="0" smtClean="0">
              <a:effectLst>
                <a:outerShdw blurRad="38100" dist="38100" dir="2700000" algn="tl">
                  <a:srgbClr val="000000">
                    <a:alpha val="43137"/>
                  </a:srgbClr>
                </a:outerShdw>
              </a:effectLst>
              <a:latin typeface="標楷體" pitchFamily="65" charset="-120"/>
              <a:ea typeface="標楷體" pitchFamily="65" charset="-120"/>
            </a:rPr>
            <a:t>總務處</a:t>
          </a:r>
          <a:endParaRPr lang="en-US" altLang="zh-TW" sz="3200" b="1" dirty="0" smtClean="0">
            <a:effectLst>
              <a:outerShdw blurRad="38100" dist="38100" dir="2700000" algn="tl">
                <a:srgbClr val="000000">
                  <a:alpha val="43137"/>
                </a:srgbClr>
              </a:outerShdw>
            </a:effectLst>
            <a:latin typeface="標楷體" pitchFamily="65" charset="-120"/>
            <a:ea typeface="標楷體" pitchFamily="65" charset="-120"/>
          </a:endParaRPr>
        </a:p>
        <a:p>
          <a:r>
            <a:rPr lang="zh-TW" altLang="en-US" sz="3200" b="1" dirty="0" smtClean="0">
              <a:effectLst>
                <a:outerShdw blurRad="38100" dist="38100" dir="2700000" algn="tl">
                  <a:srgbClr val="000000">
                    <a:alpha val="43137"/>
                  </a:srgbClr>
                </a:outerShdw>
              </a:effectLst>
              <a:latin typeface="標楷體" pitchFamily="65" charset="-120"/>
              <a:ea typeface="標楷體" pitchFamily="65" charset="-120"/>
            </a:rPr>
            <a:t>會計室</a:t>
          </a:r>
          <a:endParaRPr lang="zh-TW" altLang="en-US" sz="3200" b="1" dirty="0">
            <a:effectLst>
              <a:outerShdw blurRad="38100" dist="38100" dir="2700000" algn="tl">
                <a:srgbClr val="000000">
                  <a:alpha val="43137"/>
                </a:srgbClr>
              </a:outerShdw>
            </a:effectLst>
            <a:latin typeface="標楷體" pitchFamily="65" charset="-120"/>
            <a:ea typeface="標楷體" pitchFamily="65" charset="-120"/>
          </a:endParaRPr>
        </a:p>
      </dgm:t>
    </dgm:pt>
    <dgm:pt modelId="{31755E26-7A37-4CF5-8022-391E981D5D77}" type="parTrans" cxnId="{FD4C7E46-96DB-441F-A759-3C10B38BF1DE}">
      <dgm:prSet/>
      <dgm:spPr/>
      <dgm:t>
        <a:bodyPr/>
        <a:lstStyle/>
        <a:p>
          <a:endParaRPr lang="zh-TW" altLang="en-US"/>
        </a:p>
      </dgm:t>
    </dgm:pt>
    <dgm:pt modelId="{09783F42-D605-4FBC-8D82-BFFBFFD41842}" type="sibTrans" cxnId="{FD4C7E46-96DB-441F-A759-3C10B38BF1DE}">
      <dgm:prSet/>
      <dgm:spPr/>
      <dgm:t>
        <a:bodyPr/>
        <a:lstStyle/>
        <a:p>
          <a:endParaRPr lang="zh-TW" altLang="en-US"/>
        </a:p>
      </dgm:t>
    </dgm:pt>
    <dgm:pt modelId="{94435D40-3AB1-446A-8940-5A0BFD4290FD}">
      <dgm:prSet phldrT="[文字]" custT="1"/>
      <dgm:spPr>
        <a:solidFill>
          <a:srgbClr val="7030A0"/>
        </a:solidFill>
      </dgm:spPr>
      <dgm:t>
        <a:bodyPr/>
        <a:lstStyle/>
        <a:p>
          <a:endParaRPr lang="zh-TW" altLang="en-US" sz="2800" b="1" dirty="0">
            <a:effectLst>
              <a:outerShdw blurRad="38100" dist="38100" dir="2700000" algn="tl">
                <a:srgbClr val="000000">
                  <a:alpha val="43137"/>
                </a:srgbClr>
              </a:outerShdw>
            </a:effectLst>
            <a:latin typeface="標楷體" pitchFamily="65" charset="-120"/>
            <a:ea typeface="標楷體" pitchFamily="65" charset="-120"/>
          </a:endParaRPr>
        </a:p>
      </dgm:t>
    </dgm:pt>
    <dgm:pt modelId="{30DC8464-B56D-4736-87AE-C95EF79A579A}" type="parTrans" cxnId="{69E0998F-8E4C-466F-BAA7-50913AA48ECD}">
      <dgm:prSet/>
      <dgm:spPr/>
      <dgm:t>
        <a:bodyPr/>
        <a:lstStyle/>
        <a:p>
          <a:endParaRPr lang="zh-TW" altLang="en-US"/>
        </a:p>
      </dgm:t>
    </dgm:pt>
    <dgm:pt modelId="{052C2625-30D9-4583-9838-E4C3F90AB76F}" type="sibTrans" cxnId="{69E0998F-8E4C-466F-BAA7-50913AA48ECD}">
      <dgm:prSet/>
      <dgm:spPr/>
      <dgm:t>
        <a:bodyPr/>
        <a:lstStyle/>
        <a:p>
          <a:endParaRPr lang="zh-TW" altLang="en-US"/>
        </a:p>
      </dgm:t>
    </dgm:pt>
    <dgm:pt modelId="{7C0DC1DE-DA9F-467C-A805-AB0AA29ADF27}">
      <dgm:prSet phldrT="[文字]" custT="1"/>
      <dgm:spPr>
        <a:solidFill>
          <a:srgbClr val="7030A0"/>
        </a:solidFill>
      </dgm:spPr>
      <dgm:t>
        <a:bodyPr/>
        <a:lstStyle/>
        <a:p>
          <a:endParaRPr lang="zh-TW" altLang="en-US" sz="2800" b="1" dirty="0">
            <a:effectLst>
              <a:outerShdw blurRad="38100" dist="38100" dir="2700000" algn="tl">
                <a:srgbClr val="000000">
                  <a:alpha val="43137"/>
                </a:srgbClr>
              </a:outerShdw>
            </a:effectLst>
            <a:latin typeface="標楷體" pitchFamily="65" charset="-120"/>
            <a:ea typeface="標楷體" pitchFamily="65" charset="-120"/>
          </a:endParaRPr>
        </a:p>
      </dgm:t>
    </dgm:pt>
    <dgm:pt modelId="{193C5D07-6AA0-42C9-B8AC-45A169073ED0}" type="parTrans" cxnId="{1BF82EAF-E4AF-46F1-BC65-9FB6FA7BC8E9}">
      <dgm:prSet/>
      <dgm:spPr/>
      <dgm:t>
        <a:bodyPr/>
        <a:lstStyle/>
        <a:p>
          <a:endParaRPr lang="zh-TW" altLang="en-US"/>
        </a:p>
      </dgm:t>
    </dgm:pt>
    <dgm:pt modelId="{C06009FE-0761-4BBD-AB26-54CF601C0874}" type="sibTrans" cxnId="{1BF82EAF-E4AF-46F1-BC65-9FB6FA7BC8E9}">
      <dgm:prSet/>
      <dgm:spPr/>
      <dgm:t>
        <a:bodyPr/>
        <a:lstStyle/>
        <a:p>
          <a:endParaRPr lang="zh-TW" altLang="en-US"/>
        </a:p>
      </dgm:t>
    </dgm:pt>
    <dgm:pt modelId="{33282D24-AEF3-40A5-8C69-3D72EABFC603}">
      <dgm:prSet phldrT="[文字]" custT="1"/>
      <dgm:spPr>
        <a:solidFill>
          <a:srgbClr val="7030A0"/>
        </a:solidFill>
      </dgm:spPr>
      <dgm:t>
        <a:bodyPr/>
        <a:lstStyle/>
        <a:p>
          <a:endParaRPr lang="zh-TW" altLang="en-US"/>
        </a:p>
      </dgm:t>
    </dgm:pt>
    <dgm:pt modelId="{124D156D-8A03-478D-8905-7BAF5255FC42}" type="parTrans" cxnId="{77370A86-B833-4E96-8BE6-7A137D9504DD}">
      <dgm:prSet/>
      <dgm:spPr/>
      <dgm:t>
        <a:bodyPr/>
        <a:lstStyle/>
        <a:p>
          <a:endParaRPr lang="zh-TW" altLang="en-US"/>
        </a:p>
      </dgm:t>
    </dgm:pt>
    <dgm:pt modelId="{C9D46398-424F-45B1-85F6-A2C998A81544}" type="sibTrans" cxnId="{77370A86-B833-4E96-8BE6-7A137D9504DD}">
      <dgm:prSet/>
      <dgm:spPr/>
      <dgm:t>
        <a:bodyPr/>
        <a:lstStyle/>
        <a:p>
          <a:endParaRPr lang="zh-TW" altLang="en-US"/>
        </a:p>
      </dgm:t>
    </dgm:pt>
    <dgm:pt modelId="{8BBC5733-04E7-4253-97BC-176A76BD31BC}">
      <dgm:prSet phldrT="[文字]" custT="1"/>
      <dgm:spPr>
        <a:solidFill>
          <a:srgbClr val="7030A0"/>
        </a:solidFill>
      </dgm:spPr>
      <dgm:t>
        <a:bodyPr/>
        <a:lstStyle/>
        <a:p>
          <a:endParaRPr lang="zh-TW" altLang="en-US" sz="2800" b="1" dirty="0">
            <a:effectLst>
              <a:outerShdw blurRad="38100" dist="38100" dir="2700000" algn="tl">
                <a:srgbClr val="000000">
                  <a:alpha val="43137"/>
                </a:srgbClr>
              </a:outerShdw>
            </a:effectLst>
            <a:latin typeface="標楷體" pitchFamily="65" charset="-120"/>
            <a:ea typeface="標楷體" pitchFamily="65" charset="-120"/>
          </a:endParaRPr>
        </a:p>
      </dgm:t>
    </dgm:pt>
    <dgm:pt modelId="{5A707795-0B91-4FEB-A8FC-1DDB888651B3}" type="parTrans" cxnId="{5EC84776-CA3E-448E-BA5E-582770B72292}">
      <dgm:prSet/>
      <dgm:spPr/>
      <dgm:t>
        <a:bodyPr/>
        <a:lstStyle/>
        <a:p>
          <a:endParaRPr lang="zh-TW" altLang="en-US"/>
        </a:p>
      </dgm:t>
    </dgm:pt>
    <dgm:pt modelId="{DC5AF15B-BBE3-458C-BBCB-E670B1AD7164}" type="sibTrans" cxnId="{5EC84776-CA3E-448E-BA5E-582770B72292}">
      <dgm:prSet/>
      <dgm:spPr/>
      <dgm:t>
        <a:bodyPr/>
        <a:lstStyle/>
        <a:p>
          <a:endParaRPr lang="zh-TW" altLang="en-US"/>
        </a:p>
      </dgm:t>
    </dgm:pt>
    <dgm:pt modelId="{E345D99B-F1CB-4E95-BA30-387A9BCE6C56}">
      <dgm:prSet phldrT="[文字]" custT="1"/>
      <dgm:spPr>
        <a:solidFill>
          <a:srgbClr val="7030A0"/>
        </a:solidFill>
      </dgm:spPr>
      <dgm:t>
        <a:bodyPr/>
        <a:lstStyle/>
        <a:p>
          <a:endParaRPr lang="zh-TW" altLang="en-US" sz="2800" b="1" dirty="0">
            <a:effectLst>
              <a:outerShdw blurRad="38100" dist="38100" dir="2700000" algn="tl">
                <a:srgbClr val="000000">
                  <a:alpha val="43137"/>
                </a:srgbClr>
              </a:outerShdw>
            </a:effectLst>
            <a:latin typeface="標楷體" pitchFamily="65" charset="-120"/>
            <a:ea typeface="標楷體" pitchFamily="65" charset="-120"/>
          </a:endParaRPr>
        </a:p>
      </dgm:t>
    </dgm:pt>
    <dgm:pt modelId="{9EA4F70A-799C-4E08-9C46-22685E635928}" type="parTrans" cxnId="{D23CA42C-CF71-420F-8605-FCBE944158BB}">
      <dgm:prSet/>
      <dgm:spPr/>
      <dgm:t>
        <a:bodyPr/>
        <a:lstStyle/>
        <a:p>
          <a:endParaRPr lang="zh-TW" altLang="en-US"/>
        </a:p>
      </dgm:t>
    </dgm:pt>
    <dgm:pt modelId="{80BC0E3A-A00D-4D75-A235-2362452EDAFC}" type="sibTrans" cxnId="{D23CA42C-CF71-420F-8605-FCBE944158BB}">
      <dgm:prSet/>
      <dgm:spPr/>
      <dgm:t>
        <a:bodyPr/>
        <a:lstStyle/>
        <a:p>
          <a:endParaRPr lang="zh-TW" altLang="en-US"/>
        </a:p>
      </dgm:t>
    </dgm:pt>
    <dgm:pt modelId="{3833DCD9-105E-4148-BCC2-A06F1F3B02C3}">
      <dgm:prSet phldrT="[文字]" custT="1"/>
      <dgm:spPr>
        <a:solidFill>
          <a:schemeClr val="accent5">
            <a:lumMod val="75000"/>
          </a:schemeClr>
        </a:solidFill>
      </dgm:spPr>
      <dgm:t>
        <a:bodyPr/>
        <a:lstStyle/>
        <a:p>
          <a:r>
            <a:rPr lang="zh-TW" altLang="en-US" sz="3200" b="1" dirty="0" smtClean="0">
              <a:effectLst>
                <a:outerShdw blurRad="38100" dist="38100" dir="2700000" algn="tl">
                  <a:srgbClr val="000000">
                    <a:alpha val="43137"/>
                  </a:srgbClr>
                </a:outerShdw>
              </a:effectLst>
              <a:latin typeface="標楷體" pitchFamily="65" charset="-120"/>
              <a:ea typeface="標楷體" pitchFamily="65" charset="-120"/>
            </a:rPr>
            <a:t>各處室組長</a:t>
          </a:r>
          <a:endParaRPr lang="zh-TW" altLang="en-US" sz="3200" b="1" dirty="0">
            <a:effectLst>
              <a:outerShdw blurRad="38100" dist="38100" dir="2700000" algn="tl">
                <a:srgbClr val="000000">
                  <a:alpha val="43137"/>
                </a:srgbClr>
              </a:outerShdw>
            </a:effectLst>
            <a:latin typeface="標楷體" pitchFamily="65" charset="-120"/>
            <a:ea typeface="標楷體" pitchFamily="65" charset="-120"/>
          </a:endParaRPr>
        </a:p>
      </dgm:t>
    </dgm:pt>
    <dgm:pt modelId="{647C9FD5-3D93-4AC9-BA31-AF6774522485}" type="parTrans" cxnId="{B38BE63E-A2C2-4431-B45F-E4BD6B4A653E}">
      <dgm:prSet/>
      <dgm:spPr/>
      <dgm:t>
        <a:bodyPr/>
        <a:lstStyle/>
        <a:p>
          <a:endParaRPr lang="zh-TW" altLang="en-US"/>
        </a:p>
      </dgm:t>
    </dgm:pt>
    <dgm:pt modelId="{AB437857-97E9-4A51-B332-ECD46F9AE0FD}" type="sibTrans" cxnId="{B38BE63E-A2C2-4431-B45F-E4BD6B4A653E}">
      <dgm:prSet/>
      <dgm:spPr/>
      <dgm:t>
        <a:bodyPr/>
        <a:lstStyle/>
        <a:p>
          <a:endParaRPr lang="zh-TW" altLang="en-US"/>
        </a:p>
      </dgm:t>
    </dgm:pt>
    <dgm:pt modelId="{A60554BA-A6AF-4E7F-8B39-1B1E45A992AF}">
      <dgm:prSet phldrT="[文字]" custT="1"/>
      <dgm:spPr>
        <a:solidFill>
          <a:srgbClr val="FF3300"/>
        </a:solidFill>
      </dgm:spPr>
      <dgm:t>
        <a:bodyPr/>
        <a:lstStyle/>
        <a:p>
          <a:r>
            <a:rPr lang="zh-TW" altLang="en-US" sz="2800" b="1" dirty="0" smtClean="0">
              <a:effectLst>
                <a:outerShdw blurRad="38100" dist="38100" dir="2700000" algn="tl">
                  <a:srgbClr val="000000">
                    <a:alpha val="43137"/>
                  </a:srgbClr>
                </a:outerShdw>
              </a:effectLst>
              <a:latin typeface="標楷體" pitchFamily="65" charset="-120"/>
              <a:ea typeface="標楷體" pitchFamily="65" charset="-120"/>
            </a:rPr>
            <a:t>學務、輔導、圖書館主任</a:t>
          </a:r>
          <a:endParaRPr lang="zh-TW" altLang="en-US" sz="2800" b="1" dirty="0">
            <a:effectLst>
              <a:outerShdw blurRad="38100" dist="38100" dir="2700000" algn="tl">
                <a:srgbClr val="000000">
                  <a:alpha val="43137"/>
                </a:srgbClr>
              </a:outerShdw>
            </a:effectLst>
            <a:latin typeface="標楷體" pitchFamily="65" charset="-120"/>
            <a:ea typeface="標楷體" pitchFamily="65" charset="-120"/>
          </a:endParaRPr>
        </a:p>
      </dgm:t>
    </dgm:pt>
    <dgm:pt modelId="{66064706-258C-4BD4-99C8-E2A50E4D83CD}" type="sibTrans" cxnId="{197E2196-1E2A-498E-AE09-CE6AE596A178}">
      <dgm:prSet/>
      <dgm:spPr/>
      <dgm:t>
        <a:bodyPr/>
        <a:lstStyle/>
        <a:p>
          <a:endParaRPr lang="zh-TW" altLang="en-US"/>
        </a:p>
      </dgm:t>
    </dgm:pt>
    <dgm:pt modelId="{9188AFBD-31D3-4A39-AF9F-E8B214D1F2AC}" type="parTrans" cxnId="{197E2196-1E2A-498E-AE09-CE6AE596A178}">
      <dgm:prSet/>
      <dgm:spPr/>
      <dgm:t>
        <a:bodyPr/>
        <a:lstStyle/>
        <a:p>
          <a:endParaRPr lang="zh-TW" altLang="en-US"/>
        </a:p>
      </dgm:t>
    </dgm:pt>
    <dgm:pt modelId="{0D0ED056-9AA4-4560-B985-3519034530DF}">
      <dgm:prSet phldrT="[文字]" custT="1"/>
      <dgm:spPr>
        <a:solidFill>
          <a:srgbClr val="00B050"/>
        </a:solidFill>
      </dgm:spPr>
      <dgm:t>
        <a:bodyPr/>
        <a:lstStyle/>
        <a:p>
          <a:r>
            <a:rPr lang="zh-TW" altLang="en-US" sz="3200" b="1" dirty="0" smtClean="0">
              <a:effectLst>
                <a:outerShdw blurRad="38100" dist="38100" dir="2700000" algn="tl">
                  <a:srgbClr val="000000">
                    <a:alpha val="43137"/>
                  </a:srgbClr>
                </a:outerShdw>
              </a:effectLst>
              <a:latin typeface="標楷體" pitchFamily="65" charset="-120"/>
              <a:ea typeface="標楷體" pitchFamily="65" charset="-120"/>
            </a:rPr>
            <a:t>教務處</a:t>
          </a:r>
          <a:endParaRPr lang="zh-TW" altLang="en-US" sz="3200" b="1" dirty="0">
            <a:effectLst>
              <a:outerShdw blurRad="38100" dist="38100" dir="2700000" algn="tl">
                <a:srgbClr val="000000">
                  <a:alpha val="43137"/>
                </a:srgbClr>
              </a:outerShdw>
            </a:effectLst>
            <a:latin typeface="標楷體" pitchFamily="65" charset="-120"/>
            <a:ea typeface="標楷體" pitchFamily="65" charset="-120"/>
          </a:endParaRPr>
        </a:p>
      </dgm:t>
    </dgm:pt>
    <dgm:pt modelId="{15E5A5C7-FF66-4583-8CD4-A0FD007F8F83}" type="parTrans" cxnId="{36560DED-9BFD-46AE-AA13-D9BC121809ED}">
      <dgm:prSet/>
      <dgm:spPr/>
      <dgm:t>
        <a:bodyPr/>
        <a:lstStyle/>
        <a:p>
          <a:endParaRPr lang="zh-TW" altLang="en-US"/>
        </a:p>
      </dgm:t>
    </dgm:pt>
    <dgm:pt modelId="{2EC8FA76-BB33-421B-BF78-2B4F8A53966A}" type="sibTrans" cxnId="{36560DED-9BFD-46AE-AA13-D9BC121809ED}">
      <dgm:prSet/>
      <dgm:spPr/>
      <dgm:t>
        <a:bodyPr/>
        <a:lstStyle/>
        <a:p>
          <a:endParaRPr lang="zh-TW" altLang="en-US"/>
        </a:p>
      </dgm:t>
    </dgm:pt>
    <dgm:pt modelId="{501BA8AF-BF32-438D-BD5D-0503F18A6319}" type="pres">
      <dgm:prSet presAssocID="{5D955D09-1507-4740-AF86-33FEC74F96AD}" presName="Name0" presStyleCnt="0">
        <dgm:presLayoutVars>
          <dgm:chMax val="1"/>
          <dgm:chPref val="1"/>
        </dgm:presLayoutVars>
      </dgm:prSet>
      <dgm:spPr/>
      <dgm:t>
        <a:bodyPr/>
        <a:lstStyle/>
        <a:p>
          <a:endParaRPr lang="zh-TW" altLang="en-US"/>
        </a:p>
      </dgm:t>
    </dgm:pt>
    <dgm:pt modelId="{0B85D564-B747-4511-8DB9-CC8E35B4A9A3}" type="pres">
      <dgm:prSet presAssocID="{61F3DB75-D43F-4A6C-A250-3F6AD0EB6DB8}" presName="Parent" presStyleLbl="node0" presStyleIdx="0" presStyleCnt="1" custScaleX="112224" custScaleY="103245">
        <dgm:presLayoutVars>
          <dgm:chMax val="5"/>
          <dgm:chPref val="5"/>
        </dgm:presLayoutVars>
      </dgm:prSet>
      <dgm:spPr/>
      <dgm:t>
        <a:bodyPr/>
        <a:lstStyle/>
        <a:p>
          <a:endParaRPr lang="zh-TW" altLang="en-US"/>
        </a:p>
      </dgm:t>
    </dgm:pt>
    <dgm:pt modelId="{53EF1C07-9E62-43FB-859C-2ACCF6129132}" type="pres">
      <dgm:prSet presAssocID="{61F3DB75-D43F-4A6C-A250-3F6AD0EB6DB8}" presName="Accent2" presStyleLbl="node1" presStyleIdx="0" presStyleCnt="19"/>
      <dgm:spPr/>
    </dgm:pt>
    <dgm:pt modelId="{240D3C6D-5EAF-4B9A-9CE7-7663DFFABB16}" type="pres">
      <dgm:prSet presAssocID="{61F3DB75-D43F-4A6C-A250-3F6AD0EB6DB8}" presName="Accent3" presStyleLbl="node1" presStyleIdx="1" presStyleCnt="19"/>
      <dgm:spPr/>
    </dgm:pt>
    <dgm:pt modelId="{198B2347-AAA6-4616-A2EC-5149AA967FAD}" type="pres">
      <dgm:prSet presAssocID="{61F3DB75-D43F-4A6C-A250-3F6AD0EB6DB8}" presName="Accent4" presStyleLbl="node1" presStyleIdx="2" presStyleCnt="19"/>
      <dgm:spPr/>
    </dgm:pt>
    <dgm:pt modelId="{F71A5CD5-6064-4778-9166-8E7D6A9948C7}" type="pres">
      <dgm:prSet presAssocID="{61F3DB75-D43F-4A6C-A250-3F6AD0EB6DB8}" presName="Accent5" presStyleLbl="node1" presStyleIdx="3" presStyleCnt="19"/>
      <dgm:spPr/>
    </dgm:pt>
    <dgm:pt modelId="{579EEEB6-CDA9-4037-8F47-440AF255E662}" type="pres">
      <dgm:prSet presAssocID="{61F3DB75-D43F-4A6C-A250-3F6AD0EB6DB8}" presName="Accent6" presStyleLbl="node1" presStyleIdx="4" presStyleCnt="19"/>
      <dgm:spPr/>
    </dgm:pt>
    <dgm:pt modelId="{21601859-9AB6-465B-9392-62F5C551B715}" type="pres">
      <dgm:prSet presAssocID="{A60554BA-A6AF-4E7F-8B39-1B1E45A992AF}" presName="Child1" presStyleLbl="node1" presStyleIdx="5" presStyleCnt="19" custScaleX="185365" custScaleY="146902" custLinFactNeighborX="-20736" custLinFactNeighborY="-13994">
        <dgm:presLayoutVars>
          <dgm:chMax val="0"/>
          <dgm:chPref val="0"/>
        </dgm:presLayoutVars>
      </dgm:prSet>
      <dgm:spPr/>
      <dgm:t>
        <a:bodyPr/>
        <a:lstStyle/>
        <a:p>
          <a:endParaRPr lang="zh-TW" altLang="en-US"/>
        </a:p>
      </dgm:t>
    </dgm:pt>
    <dgm:pt modelId="{020153B4-9061-4376-BD75-20A71CD503C3}" type="pres">
      <dgm:prSet presAssocID="{A60554BA-A6AF-4E7F-8B39-1B1E45A992AF}" presName="Accent7" presStyleCnt="0"/>
      <dgm:spPr/>
    </dgm:pt>
    <dgm:pt modelId="{83731E82-9161-4E5F-98E9-CA126958640F}" type="pres">
      <dgm:prSet presAssocID="{A60554BA-A6AF-4E7F-8B39-1B1E45A992AF}" presName="AccentHold1" presStyleLbl="node1" presStyleIdx="6" presStyleCnt="19"/>
      <dgm:spPr/>
    </dgm:pt>
    <dgm:pt modelId="{AD456324-0A75-402F-8C3F-3EB8757DB759}" type="pres">
      <dgm:prSet presAssocID="{A60554BA-A6AF-4E7F-8B39-1B1E45A992AF}" presName="Accent8" presStyleCnt="0"/>
      <dgm:spPr/>
    </dgm:pt>
    <dgm:pt modelId="{C8EC8CF6-C2DB-4A45-8802-BD56E41411D3}" type="pres">
      <dgm:prSet presAssocID="{A60554BA-A6AF-4E7F-8B39-1B1E45A992AF}" presName="AccentHold2" presStyleLbl="node1" presStyleIdx="7" presStyleCnt="19"/>
      <dgm:spPr/>
    </dgm:pt>
    <dgm:pt modelId="{BDB66E52-D3FD-4CE7-847C-D5DCE5996DC9}" type="pres">
      <dgm:prSet presAssocID="{4CB10DC7-F876-4089-9598-33792C69A3F8}" presName="Child2" presStyleLbl="node1" presStyleIdx="8" presStyleCnt="19" custScaleX="158897" custScaleY="145695" custLinFactNeighborX="14188" custLinFactNeighborY="-3036">
        <dgm:presLayoutVars>
          <dgm:chMax val="0"/>
          <dgm:chPref val="0"/>
        </dgm:presLayoutVars>
      </dgm:prSet>
      <dgm:spPr/>
      <dgm:t>
        <a:bodyPr/>
        <a:lstStyle/>
        <a:p>
          <a:endParaRPr lang="zh-TW" altLang="en-US"/>
        </a:p>
      </dgm:t>
    </dgm:pt>
    <dgm:pt modelId="{92F3F8B2-25F5-484D-8670-56DE3ECC2978}" type="pres">
      <dgm:prSet presAssocID="{4CB10DC7-F876-4089-9598-33792C69A3F8}" presName="Accent9" presStyleCnt="0"/>
      <dgm:spPr/>
    </dgm:pt>
    <dgm:pt modelId="{41C5816E-9D46-4266-AE81-E5E442C8748E}" type="pres">
      <dgm:prSet presAssocID="{4CB10DC7-F876-4089-9598-33792C69A3F8}" presName="AccentHold1" presStyleLbl="node1" presStyleIdx="9" presStyleCnt="19"/>
      <dgm:spPr/>
    </dgm:pt>
    <dgm:pt modelId="{E88B69CA-B846-4D92-9083-DD5BA50F392D}" type="pres">
      <dgm:prSet presAssocID="{4CB10DC7-F876-4089-9598-33792C69A3F8}" presName="Accent10" presStyleCnt="0"/>
      <dgm:spPr/>
    </dgm:pt>
    <dgm:pt modelId="{0BFD4C1F-D30C-499B-8B9A-38B43055F1AD}" type="pres">
      <dgm:prSet presAssocID="{4CB10DC7-F876-4089-9598-33792C69A3F8}" presName="AccentHold2" presStyleLbl="node1" presStyleIdx="10" presStyleCnt="19"/>
      <dgm:spPr/>
    </dgm:pt>
    <dgm:pt modelId="{2AF7900D-9D8F-4FB5-965C-74945BED56E1}" type="pres">
      <dgm:prSet presAssocID="{4CB10DC7-F876-4089-9598-33792C69A3F8}" presName="Accent11" presStyleCnt="0"/>
      <dgm:spPr/>
    </dgm:pt>
    <dgm:pt modelId="{F0620563-64BA-4540-9D06-81043F02B3DD}" type="pres">
      <dgm:prSet presAssocID="{4CB10DC7-F876-4089-9598-33792C69A3F8}" presName="AccentHold3" presStyleLbl="node1" presStyleIdx="11" presStyleCnt="19"/>
      <dgm:spPr/>
    </dgm:pt>
    <dgm:pt modelId="{0D47D6AF-1E69-4682-9FC2-CB0846628A80}" type="pres">
      <dgm:prSet presAssocID="{8832D056-8493-4403-B000-239721B4D61F}" presName="Child3" presStyleLbl="node1" presStyleIdx="12" presStyleCnt="19" custScaleX="163520" custScaleY="142757" custLinFactNeighborX="-22918" custLinFactNeighborY="-4785">
        <dgm:presLayoutVars>
          <dgm:chMax val="0"/>
          <dgm:chPref val="0"/>
        </dgm:presLayoutVars>
      </dgm:prSet>
      <dgm:spPr/>
      <dgm:t>
        <a:bodyPr/>
        <a:lstStyle/>
        <a:p>
          <a:endParaRPr lang="zh-TW" altLang="en-US"/>
        </a:p>
      </dgm:t>
    </dgm:pt>
    <dgm:pt modelId="{297989AF-F650-4CAF-B1A2-25BCC098E335}" type="pres">
      <dgm:prSet presAssocID="{8832D056-8493-4403-B000-239721B4D61F}" presName="Accent12" presStyleCnt="0"/>
      <dgm:spPr/>
    </dgm:pt>
    <dgm:pt modelId="{ABE68CCE-CFB1-4E63-901F-19A110145919}" type="pres">
      <dgm:prSet presAssocID="{8832D056-8493-4403-B000-239721B4D61F}" presName="AccentHold1" presStyleLbl="node1" presStyleIdx="13" presStyleCnt="19" custLinFactX="-37599" custLinFactNeighborX="-100000" custLinFactNeighborY="-52199"/>
      <dgm:spPr/>
    </dgm:pt>
    <dgm:pt modelId="{5022AFF2-4DE6-422D-9F8A-84F5FFC8974A}" type="pres">
      <dgm:prSet presAssocID="{3833DCD9-105E-4148-BCC2-A06F1F3B02C3}" presName="Child4" presStyleLbl="node1" presStyleIdx="14" presStyleCnt="19" custScaleX="166252" custScaleY="129337" custLinFactNeighborX="-5457" custLinFactNeighborY="-17765">
        <dgm:presLayoutVars>
          <dgm:chMax val="0"/>
          <dgm:chPref val="0"/>
        </dgm:presLayoutVars>
      </dgm:prSet>
      <dgm:spPr/>
      <dgm:t>
        <a:bodyPr/>
        <a:lstStyle/>
        <a:p>
          <a:endParaRPr lang="zh-TW" altLang="en-US"/>
        </a:p>
      </dgm:t>
    </dgm:pt>
    <dgm:pt modelId="{34DDF3C9-6537-4435-9F48-0884DD2AD541}" type="pres">
      <dgm:prSet presAssocID="{3833DCD9-105E-4148-BCC2-A06F1F3B02C3}" presName="Accent13" presStyleCnt="0"/>
      <dgm:spPr/>
    </dgm:pt>
    <dgm:pt modelId="{415D6EE5-8746-4655-AC4F-47049A90607A}" type="pres">
      <dgm:prSet presAssocID="{3833DCD9-105E-4148-BCC2-A06F1F3B02C3}" presName="AccentHold1" presStyleLbl="node1" presStyleIdx="15" presStyleCnt="19"/>
      <dgm:spPr/>
    </dgm:pt>
    <dgm:pt modelId="{CD4F892E-E876-4E8A-B3D5-BAC0FA4A4C2A}" type="pres">
      <dgm:prSet presAssocID="{0D0ED056-9AA4-4560-B985-3519034530DF}" presName="Child5" presStyleLbl="node1" presStyleIdx="16" presStyleCnt="19" custScaleX="163513" custScaleY="111110">
        <dgm:presLayoutVars>
          <dgm:chMax val="0"/>
          <dgm:chPref val="0"/>
        </dgm:presLayoutVars>
      </dgm:prSet>
      <dgm:spPr/>
      <dgm:t>
        <a:bodyPr/>
        <a:lstStyle/>
        <a:p>
          <a:endParaRPr lang="zh-TW" altLang="en-US"/>
        </a:p>
      </dgm:t>
    </dgm:pt>
    <dgm:pt modelId="{9DDDF5DA-179C-4AC0-A83F-E26B6E2D2F17}" type="pres">
      <dgm:prSet presAssocID="{0D0ED056-9AA4-4560-B985-3519034530DF}" presName="Accent15" presStyleCnt="0"/>
      <dgm:spPr/>
    </dgm:pt>
    <dgm:pt modelId="{33025FB2-9A99-4786-9BAD-B7E925D4F7E2}" type="pres">
      <dgm:prSet presAssocID="{0D0ED056-9AA4-4560-B985-3519034530DF}" presName="AccentHold2" presStyleLbl="node1" presStyleIdx="17" presStyleCnt="19"/>
      <dgm:spPr/>
    </dgm:pt>
    <dgm:pt modelId="{4D2C6DB6-84F6-4DFB-BF82-631B6FAA1A4D}" type="pres">
      <dgm:prSet presAssocID="{0D0ED056-9AA4-4560-B985-3519034530DF}" presName="Accent16" presStyleCnt="0"/>
      <dgm:spPr/>
    </dgm:pt>
    <dgm:pt modelId="{8A9943C6-EA0F-4442-8A98-6709D1B057AC}" type="pres">
      <dgm:prSet presAssocID="{0D0ED056-9AA4-4560-B985-3519034530DF}" presName="AccentHold3" presStyleLbl="node1" presStyleIdx="18" presStyleCnt="19"/>
      <dgm:spPr/>
    </dgm:pt>
  </dgm:ptLst>
  <dgm:cxnLst>
    <dgm:cxn modelId="{D23CA42C-CF71-420F-8605-FCBE944158BB}" srcId="{7C0DC1DE-DA9F-467C-A805-AB0AA29ADF27}" destId="{E345D99B-F1CB-4E95-BA30-387A9BCE6C56}" srcOrd="0" destOrd="0" parTransId="{9EA4F70A-799C-4E08-9C46-22685E635928}" sibTransId="{80BC0E3A-A00D-4D75-A235-2362452EDAFC}"/>
    <dgm:cxn modelId="{1014C5CD-8B1D-4E34-AEDD-07AFF9F094FC}" type="presOf" srcId="{A60554BA-A6AF-4E7F-8B39-1B1E45A992AF}" destId="{21601859-9AB6-465B-9392-62F5C551B715}" srcOrd="0" destOrd="0" presId="urn:microsoft.com/office/officeart/2009/3/layout/CircleRelationship"/>
    <dgm:cxn modelId="{FD4C7E46-96DB-441F-A759-3C10B38BF1DE}" srcId="{61F3DB75-D43F-4A6C-A250-3F6AD0EB6DB8}" destId="{8832D056-8493-4403-B000-239721B4D61F}" srcOrd="2" destOrd="0" parTransId="{31755E26-7A37-4CF5-8022-391E981D5D77}" sibTransId="{09783F42-D605-4FBC-8D82-BFFBFFD41842}"/>
    <dgm:cxn modelId="{9F99824F-8EBE-4802-8553-958DA7236FE7}" type="presOf" srcId="{8832D056-8493-4403-B000-239721B4D61F}" destId="{0D47D6AF-1E69-4682-9FC2-CB0846628A80}" srcOrd="0" destOrd="0" presId="urn:microsoft.com/office/officeart/2009/3/layout/CircleRelationship"/>
    <dgm:cxn modelId="{19817D75-A450-4266-ABFD-419535369973}" srcId="{5D955D09-1507-4740-AF86-33FEC74F96AD}" destId="{61F3DB75-D43F-4A6C-A250-3F6AD0EB6DB8}" srcOrd="0" destOrd="0" parTransId="{E1F68355-B87E-4DCA-8D9C-2E346FBBC917}" sibTransId="{D0C6A81F-5A6A-4718-9217-743819590928}"/>
    <dgm:cxn modelId="{B38BE63E-A2C2-4431-B45F-E4BD6B4A653E}" srcId="{61F3DB75-D43F-4A6C-A250-3F6AD0EB6DB8}" destId="{3833DCD9-105E-4148-BCC2-A06F1F3B02C3}" srcOrd="3" destOrd="0" parTransId="{647C9FD5-3D93-4AC9-BA31-AF6774522485}" sibTransId="{AB437857-97E9-4A51-B332-ECD46F9AE0FD}"/>
    <dgm:cxn modelId="{B2A2634E-030F-4674-B82D-6ECF7D4F470E}" type="presOf" srcId="{4CB10DC7-F876-4089-9598-33792C69A3F8}" destId="{BDB66E52-D3FD-4CE7-847C-D5DCE5996DC9}" srcOrd="0" destOrd="0" presId="urn:microsoft.com/office/officeart/2009/3/layout/CircleRelationship"/>
    <dgm:cxn modelId="{7A2661AA-97EE-4D2D-9931-C2915B0D7210}" type="presOf" srcId="{61F3DB75-D43F-4A6C-A250-3F6AD0EB6DB8}" destId="{0B85D564-B747-4511-8DB9-CC8E35B4A9A3}" srcOrd="0" destOrd="0" presId="urn:microsoft.com/office/officeart/2009/3/layout/CircleRelationship"/>
    <dgm:cxn modelId="{77370A86-B833-4E96-8BE6-7A137D9504DD}" srcId="{7C0DC1DE-DA9F-467C-A805-AB0AA29ADF27}" destId="{33282D24-AEF3-40A5-8C69-3D72EABFC603}" srcOrd="1" destOrd="0" parTransId="{124D156D-8A03-478D-8905-7BAF5255FC42}" sibTransId="{C9D46398-424F-45B1-85F6-A2C998A81544}"/>
    <dgm:cxn modelId="{1CEB2DB1-8608-4686-AFDC-F18ADD5AAE22}" type="presOf" srcId="{3833DCD9-105E-4148-BCC2-A06F1F3B02C3}" destId="{5022AFF2-4DE6-422D-9F8A-84F5FFC8974A}" srcOrd="0" destOrd="0" presId="urn:microsoft.com/office/officeart/2009/3/layout/CircleRelationship"/>
    <dgm:cxn modelId="{186F11D6-5D32-4EEC-A6BF-29B267A5A6EB}" type="presOf" srcId="{5D955D09-1507-4740-AF86-33FEC74F96AD}" destId="{501BA8AF-BF32-438D-BD5D-0503F18A6319}" srcOrd="0" destOrd="0" presId="urn:microsoft.com/office/officeart/2009/3/layout/CircleRelationship"/>
    <dgm:cxn modelId="{04452DA2-3BDE-44A9-8A7A-DE39FED8BA44}" srcId="{61F3DB75-D43F-4A6C-A250-3F6AD0EB6DB8}" destId="{4CB10DC7-F876-4089-9598-33792C69A3F8}" srcOrd="1" destOrd="0" parTransId="{FDCB4F72-2981-4E4C-9E42-D6233F88F2E5}" sibTransId="{6D6F706F-D9DC-459E-B2FA-D4818034025C}"/>
    <dgm:cxn modelId="{7EA3F18F-0586-44B9-AA4E-328864FCA6E1}" type="presOf" srcId="{0D0ED056-9AA4-4560-B985-3519034530DF}" destId="{CD4F892E-E876-4E8A-B3D5-BAC0FA4A4C2A}" srcOrd="0" destOrd="0" presId="urn:microsoft.com/office/officeart/2009/3/layout/CircleRelationship"/>
    <dgm:cxn modelId="{197E2196-1E2A-498E-AE09-CE6AE596A178}" srcId="{61F3DB75-D43F-4A6C-A250-3F6AD0EB6DB8}" destId="{A60554BA-A6AF-4E7F-8B39-1B1E45A992AF}" srcOrd="0" destOrd="0" parTransId="{9188AFBD-31D3-4A39-AF9F-E8B214D1F2AC}" sibTransId="{66064706-258C-4BD4-99C8-E2A50E4D83CD}"/>
    <dgm:cxn modelId="{1BF82EAF-E4AF-46F1-BC65-9FB6FA7BC8E9}" srcId="{5D955D09-1507-4740-AF86-33FEC74F96AD}" destId="{7C0DC1DE-DA9F-467C-A805-AB0AA29ADF27}" srcOrd="2" destOrd="0" parTransId="{193C5D07-6AA0-42C9-B8AC-45A169073ED0}" sibTransId="{C06009FE-0761-4BBD-AB26-54CF601C0874}"/>
    <dgm:cxn modelId="{5EC84776-CA3E-448E-BA5E-582770B72292}" srcId="{7C0DC1DE-DA9F-467C-A805-AB0AA29ADF27}" destId="{8BBC5733-04E7-4253-97BC-176A76BD31BC}" srcOrd="2" destOrd="0" parTransId="{5A707795-0B91-4FEB-A8FC-1DDB888651B3}" sibTransId="{DC5AF15B-BBE3-458C-BBCB-E670B1AD7164}"/>
    <dgm:cxn modelId="{69E0998F-8E4C-466F-BAA7-50913AA48ECD}" srcId="{5D955D09-1507-4740-AF86-33FEC74F96AD}" destId="{94435D40-3AB1-446A-8940-5A0BFD4290FD}" srcOrd="1" destOrd="0" parTransId="{30DC8464-B56D-4736-87AE-C95EF79A579A}" sibTransId="{052C2625-30D9-4583-9838-E4C3F90AB76F}"/>
    <dgm:cxn modelId="{36560DED-9BFD-46AE-AA13-D9BC121809ED}" srcId="{61F3DB75-D43F-4A6C-A250-3F6AD0EB6DB8}" destId="{0D0ED056-9AA4-4560-B985-3519034530DF}" srcOrd="4" destOrd="0" parTransId="{15E5A5C7-FF66-4583-8CD4-A0FD007F8F83}" sibTransId="{2EC8FA76-BB33-421B-BF78-2B4F8A53966A}"/>
    <dgm:cxn modelId="{0E0A7D61-5F7D-4C8A-96D0-10858832826A}" type="presParOf" srcId="{501BA8AF-BF32-438D-BD5D-0503F18A6319}" destId="{0B85D564-B747-4511-8DB9-CC8E35B4A9A3}" srcOrd="0" destOrd="0" presId="urn:microsoft.com/office/officeart/2009/3/layout/CircleRelationship"/>
    <dgm:cxn modelId="{1C67DD15-AD6D-4F5C-BD91-B6BC47010E21}" type="presParOf" srcId="{501BA8AF-BF32-438D-BD5D-0503F18A6319}" destId="{53EF1C07-9E62-43FB-859C-2ACCF6129132}" srcOrd="1" destOrd="0" presId="urn:microsoft.com/office/officeart/2009/3/layout/CircleRelationship"/>
    <dgm:cxn modelId="{CFBE5391-5A9F-4634-A8B3-8786E292D2FB}" type="presParOf" srcId="{501BA8AF-BF32-438D-BD5D-0503F18A6319}" destId="{240D3C6D-5EAF-4B9A-9CE7-7663DFFABB16}" srcOrd="2" destOrd="0" presId="urn:microsoft.com/office/officeart/2009/3/layout/CircleRelationship"/>
    <dgm:cxn modelId="{1A7D783F-3205-418A-B87A-EE0EB26E0867}" type="presParOf" srcId="{501BA8AF-BF32-438D-BD5D-0503F18A6319}" destId="{198B2347-AAA6-4616-A2EC-5149AA967FAD}" srcOrd="3" destOrd="0" presId="urn:microsoft.com/office/officeart/2009/3/layout/CircleRelationship"/>
    <dgm:cxn modelId="{6D8898DF-DD49-42A9-8A98-7D3625D8AFE2}" type="presParOf" srcId="{501BA8AF-BF32-438D-BD5D-0503F18A6319}" destId="{F71A5CD5-6064-4778-9166-8E7D6A9948C7}" srcOrd="4" destOrd="0" presId="urn:microsoft.com/office/officeart/2009/3/layout/CircleRelationship"/>
    <dgm:cxn modelId="{313AF711-5A13-4858-9837-7E4333F188AE}" type="presParOf" srcId="{501BA8AF-BF32-438D-BD5D-0503F18A6319}" destId="{579EEEB6-CDA9-4037-8F47-440AF255E662}" srcOrd="5" destOrd="0" presId="urn:microsoft.com/office/officeart/2009/3/layout/CircleRelationship"/>
    <dgm:cxn modelId="{F11A1322-090E-477F-9AB5-3F5556B95576}" type="presParOf" srcId="{501BA8AF-BF32-438D-BD5D-0503F18A6319}" destId="{21601859-9AB6-465B-9392-62F5C551B715}" srcOrd="6" destOrd="0" presId="urn:microsoft.com/office/officeart/2009/3/layout/CircleRelationship"/>
    <dgm:cxn modelId="{77E579DD-DD81-4E19-B983-F5586E77C18E}" type="presParOf" srcId="{501BA8AF-BF32-438D-BD5D-0503F18A6319}" destId="{020153B4-9061-4376-BD75-20A71CD503C3}" srcOrd="7" destOrd="0" presId="urn:microsoft.com/office/officeart/2009/3/layout/CircleRelationship"/>
    <dgm:cxn modelId="{5A1C65A9-7F87-496B-966C-13D97DE5BB0D}" type="presParOf" srcId="{020153B4-9061-4376-BD75-20A71CD503C3}" destId="{83731E82-9161-4E5F-98E9-CA126958640F}" srcOrd="0" destOrd="0" presId="urn:microsoft.com/office/officeart/2009/3/layout/CircleRelationship"/>
    <dgm:cxn modelId="{4138DDD9-136C-49D4-B697-7DD228834A88}" type="presParOf" srcId="{501BA8AF-BF32-438D-BD5D-0503F18A6319}" destId="{AD456324-0A75-402F-8C3F-3EB8757DB759}" srcOrd="8" destOrd="0" presId="urn:microsoft.com/office/officeart/2009/3/layout/CircleRelationship"/>
    <dgm:cxn modelId="{8CA5C6DA-4459-40F5-B2C6-EB82904CB3D3}" type="presParOf" srcId="{AD456324-0A75-402F-8C3F-3EB8757DB759}" destId="{C8EC8CF6-C2DB-4A45-8802-BD56E41411D3}" srcOrd="0" destOrd="0" presId="urn:microsoft.com/office/officeart/2009/3/layout/CircleRelationship"/>
    <dgm:cxn modelId="{364469DE-0D32-4666-B7B1-A6090258AA45}" type="presParOf" srcId="{501BA8AF-BF32-438D-BD5D-0503F18A6319}" destId="{BDB66E52-D3FD-4CE7-847C-D5DCE5996DC9}" srcOrd="9" destOrd="0" presId="urn:microsoft.com/office/officeart/2009/3/layout/CircleRelationship"/>
    <dgm:cxn modelId="{521486CC-DB9A-48AA-BD68-DB32516A31D7}" type="presParOf" srcId="{501BA8AF-BF32-438D-BD5D-0503F18A6319}" destId="{92F3F8B2-25F5-484D-8670-56DE3ECC2978}" srcOrd="10" destOrd="0" presId="urn:microsoft.com/office/officeart/2009/3/layout/CircleRelationship"/>
    <dgm:cxn modelId="{E48BBBBF-3FC3-41E3-AD69-752E1C37D673}" type="presParOf" srcId="{92F3F8B2-25F5-484D-8670-56DE3ECC2978}" destId="{41C5816E-9D46-4266-AE81-E5E442C8748E}" srcOrd="0" destOrd="0" presId="urn:microsoft.com/office/officeart/2009/3/layout/CircleRelationship"/>
    <dgm:cxn modelId="{C3FF8D2B-DD29-4316-B07F-C8B94F03F5C5}" type="presParOf" srcId="{501BA8AF-BF32-438D-BD5D-0503F18A6319}" destId="{E88B69CA-B846-4D92-9083-DD5BA50F392D}" srcOrd="11" destOrd="0" presId="urn:microsoft.com/office/officeart/2009/3/layout/CircleRelationship"/>
    <dgm:cxn modelId="{9E2261AD-142F-46EF-856E-615E8DEA169C}" type="presParOf" srcId="{E88B69CA-B846-4D92-9083-DD5BA50F392D}" destId="{0BFD4C1F-D30C-499B-8B9A-38B43055F1AD}" srcOrd="0" destOrd="0" presId="urn:microsoft.com/office/officeart/2009/3/layout/CircleRelationship"/>
    <dgm:cxn modelId="{339C813A-D2D6-49EB-8C73-32B3C8805382}" type="presParOf" srcId="{501BA8AF-BF32-438D-BD5D-0503F18A6319}" destId="{2AF7900D-9D8F-4FB5-965C-74945BED56E1}" srcOrd="12" destOrd="0" presId="urn:microsoft.com/office/officeart/2009/3/layout/CircleRelationship"/>
    <dgm:cxn modelId="{6FF8682D-1414-4AEB-B80E-A0D976982112}" type="presParOf" srcId="{2AF7900D-9D8F-4FB5-965C-74945BED56E1}" destId="{F0620563-64BA-4540-9D06-81043F02B3DD}" srcOrd="0" destOrd="0" presId="urn:microsoft.com/office/officeart/2009/3/layout/CircleRelationship"/>
    <dgm:cxn modelId="{05B80970-D449-457D-9001-B4866B1039DC}" type="presParOf" srcId="{501BA8AF-BF32-438D-BD5D-0503F18A6319}" destId="{0D47D6AF-1E69-4682-9FC2-CB0846628A80}" srcOrd="13" destOrd="0" presId="urn:microsoft.com/office/officeart/2009/3/layout/CircleRelationship"/>
    <dgm:cxn modelId="{787A4A18-5B3E-48AC-A602-9DEB3300A4E7}" type="presParOf" srcId="{501BA8AF-BF32-438D-BD5D-0503F18A6319}" destId="{297989AF-F650-4CAF-B1A2-25BCC098E335}" srcOrd="14" destOrd="0" presId="urn:microsoft.com/office/officeart/2009/3/layout/CircleRelationship"/>
    <dgm:cxn modelId="{B0F3E8FB-CC6F-48E0-8F1E-AFBC770BB884}" type="presParOf" srcId="{297989AF-F650-4CAF-B1A2-25BCC098E335}" destId="{ABE68CCE-CFB1-4E63-901F-19A110145919}" srcOrd="0" destOrd="0" presId="urn:microsoft.com/office/officeart/2009/3/layout/CircleRelationship"/>
    <dgm:cxn modelId="{6A60B99B-4938-4397-84A4-D18635DB286B}" type="presParOf" srcId="{501BA8AF-BF32-438D-BD5D-0503F18A6319}" destId="{5022AFF2-4DE6-422D-9F8A-84F5FFC8974A}" srcOrd="15" destOrd="0" presId="urn:microsoft.com/office/officeart/2009/3/layout/CircleRelationship"/>
    <dgm:cxn modelId="{2280C8BB-0B1A-4870-9638-3EEF38889185}" type="presParOf" srcId="{501BA8AF-BF32-438D-BD5D-0503F18A6319}" destId="{34DDF3C9-6537-4435-9F48-0884DD2AD541}" srcOrd="16" destOrd="0" presId="urn:microsoft.com/office/officeart/2009/3/layout/CircleRelationship"/>
    <dgm:cxn modelId="{61941B8A-7A36-41BE-A96D-D9EF5B463B9C}" type="presParOf" srcId="{34DDF3C9-6537-4435-9F48-0884DD2AD541}" destId="{415D6EE5-8746-4655-AC4F-47049A90607A}" srcOrd="0" destOrd="0" presId="urn:microsoft.com/office/officeart/2009/3/layout/CircleRelationship"/>
    <dgm:cxn modelId="{A1BEE12F-E6C8-4A43-A2EA-29653C3AEAE9}" type="presParOf" srcId="{501BA8AF-BF32-438D-BD5D-0503F18A6319}" destId="{CD4F892E-E876-4E8A-B3D5-BAC0FA4A4C2A}" srcOrd="17" destOrd="0" presId="urn:microsoft.com/office/officeart/2009/3/layout/CircleRelationship"/>
    <dgm:cxn modelId="{B5539326-0CF2-4131-AF55-168C6767912F}" type="presParOf" srcId="{501BA8AF-BF32-438D-BD5D-0503F18A6319}" destId="{9DDDF5DA-179C-4AC0-A83F-E26B6E2D2F17}" srcOrd="18" destOrd="0" presId="urn:microsoft.com/office/officeart/2009/3/layout/CircleRelationship"/>
    <dgm:cxn modelId="{63D7C715-5681-4E6E-B38A-8D6C7691B0A3}" type="presParOf" srcId="{9DDDF5DA-179C-4AC0-A83F-E26B6E2D2F17}" destId="{33025FB2-9A99-4786-9BAD-B7E925D4F7E2}" srcOrd="0" destOrd="0" presId="urn:microsoft.com/office/officeart/2009/3/layout/CircleRelationship"/>
    <dgm:cxn modelId="{E088C814-4E49-454D-8243-C5EE936113C7}" type="presParOf" srcId="{501BA8AF-BF32-438D-BD5D-0503F18A6319}" destId="{4D2C6DB6-84F6-4DFB-BF82-631B6FAA1A4D}" srcOrd="19" destOrd="0" presId="urn:microsoft.com/office/officeart/2009/3/layout/CircleRelationship"/>
    <dgm:cxn modelId="{8A453394-C522-44D1-B04D-24F3D50F9109}" type="presParOf" srcId="{4D2C6DB6-84F6-4DFB-BF82-631B6FAA1A4D}" destId="{8A9943C6-EA0F-4442-8A98-6709D1B057AC}" srcOrd="0" destOrd="0" presId="urn:microsoft.com/office/officeart/2009/3/layout/CircleRelationshi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1E7225F-2D01-41A3-8766-284DF6CCACC8}"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zh-TW" altLang="en-US"/>
        </a:p>
      </dgm:t>
    </dgm:pt>
    <dgm:pt modelId="{9981CF5A-F189-4DFB-B6AF-E70760843511}">
      <dgm:prSet phldrT="[文字]"/>
      <dgm:spPr/>
      <dgm:t>
        <a:bodyPr/>
        <a:lstStyle/>
        <a:p>
          <a:pPr algn="l"/>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本校成立第二年，今年</a:t>
          </a:r>
          <a:r>
            <a:rPr lang="en-US" altLang="en-US" b="1" dirty="0" smtClean="0">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月才有較多新進教師，然時間緊迫，需於</a:t>
          </a:r>
          <a:r>
            <a:rPr lang="en-US" altLang="en-US" b="1" dirty="0" smtClean="0">
              <a:effectLst>
                <a:outerShdw blurRad="38100" dist="38100" dir="2700000" algn="tl">
                  <a:srgbClr val="000000">
                    <a:alpha val="43137"/>
                  </a:srgbClr>
                </a:outerShdw>
              </a:effectLst>
              <a:latin typeface="微軟正黑體" pitchFamily="34" charset="-120"/>
              <a:ea typeface="微軟正黑體" pitchFamily="34" charset="-120"/>
            </a:rPr>
            <a:t>11</a:t>
          </a:r>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月底研發出校本課程，且新高學的社群為跨領域教師社群，如何快速研擬出課程發展主軸及課程架構遇到較大困難。</a:t>
          </a:r>
        </a:p>
      </dgm:t>
    </dgm:pt>
    <dgm:pt modelId="{E913E472-2F27-4E76-9F55-B0AC5F628A19}" type="parTrans" cxnId="{DAC5AB3F-71B5-4967-9868-91F9F6E6AD2F}">
      <dgm:prSet/>
      <dgm:spPr/>
      <dgm:t>
        <a:bodyPr/>
        <a:lstStyle/>
        <a:p>
          <a:endParaRPr lang="zh-TW" altLang="en-US"/>
        </a:p>
      </dgm:t>
    </dgm:pt>
    <dgm:pt modelId="{85F7099F-E3EE-4FAB-99F9-8850BC0C9AD2}" type="sibTrans" cxnId="{DAC5AB3F-71B5-4967-9868-91F9F6E6AD2F}">
      <dgm:prSet/>
      <dgm:spPr/>
      <dgm:t>
        <a:bodyPr/>
        <a:lstStyle/>
        <a:p>
          <a:endParaRPr lang="zh-TW" altLang="en-US"/>
        </a:p>
      </dgm:t>
    </dgm:pt>
    <dgm:pt modelId="{2A288AB0-61AA-405A-98AD-A2F8D0D1E4F4}">
      <dgm:prSet phldrT="[文字]"/>
      <dgm:spPr/>
      <dgm:t>
        <a:bodyPr/>
        <a:lstStyle/>
        <a:p>
          <a:pPr algn="l"/>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選修學分需達</a:t>
          </a:r>
          <a:r>
            <a:rPr lang="en-US" altLang="en-US" b="1" dirty="0" smtClean="0">
              <a:effectLst>
                <a:outerShdw blurRad="38100" dist="38100" dir="2700000" algn="tl">
                  <a:srgbClr val="000000">
                    <a:alpha val="43137"/>
                  </a:srgbClr>
                </a:outerShdw>
              </a:effectLst>
              <a:latin typeface="微軟正黑體" pitchFamily="34" charset="-120"/>
              <a:ea typeface="微軟正黑體" pitchFamily="34" charset="-120"/>
            </a:rPr>
            <a:t>70~87</a:t>
          </a:r>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學分。目前遇到</a:t>
          </a:r>
          <a:r>
            <a:rPr lang="en-US" altLang="en-US" b="1" dirty="0" smtClean="0">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個問題：</a:t>
          </a:r>
          <a:r>
            <a:rPr lang="en-US" altLang="zh-TW" b="1" dirty="0" smtClean="0">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如何規劃才能符合大學</a:t>
          </a:r>
          <a:r>
            <a:rPr lang="en-US" altLang="en-US" b="1" dirty="0" smtClean="0">
              <a:effectLst>
                <a:outerShdw blurRad="38100" dist="38100" dir="2700000" algn="tl">
                  <a:srgbClr val="000000">
                    <a:alpha val="43137"/>
                  </a:srgbClr>
                </a:outerShdw>
              </a:effectLst>
              <a:latin typeface="微軟正黑體" pitchFamily="34" charset="-120"/>
              <a:ea typeface="微軟正黑體" pitchFamily="34" charset="-120"/>
            </a:rPr>
            <a:t>18</a:t>
          </a:r>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學群需求。</a:t>
          </a:r>
          <a:r>
            <a:rPr lang="en-US" altLang="zh-TW" b="1" dirty="0" smtClean="0">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本校因教室不足，需找出相對應的上課地點才能開設相關的學分。</a:t>
          </a:r>
          <a:endParaRPr lang="zh-TW" altLang="en-US" b="1" dirty="0">
            <a:effectLst>
              <a:outerShdw blurRad="38100" dist="38100" dir="2700000" algn="tl">
                <a:srgbClr val="000000">
                  <a:alpha val="43137"/>
                </a:srgbClr>
              </a:outerShdw>
            </a:effectLst>
            <a:latin typeface="微軟正黑體" pitchFamily="34" charset="-120"/>
            <a:ea typeface="微軟正黑體" pitchFamily="34" charset="-120"/>
          </a:endParaRPr>
        </a:p>
      </dgm:t>
    </dgm:pt>
    <dgm:pt modelId="{64526F4A-ABEB-4DCD-B786-5D96A93D407B}" type="parTrans" cxnId="{CA3C9C3C-2D3C-4CCE-952E-D33B73C33079}">
      <dgm:prSet/>
      <dgm:spPr/>
      <dgm:t>
        <a:bodyPr/>
        <a:lstStyle/>
        <a:p>
          <a:endParaRPr lang="zh-TW" altLang="en-US"/>
        </a:p>
      </dgm:t>
    </dgm:pt>
    <dgm:pt modelId="{3BC1926E-0109-44B6-B6A5-5B30C63FE3F1}" type="sibTrans" cxnId="{CA3C9C3C-2D3C-4CCE-952E-D33B73C33079}">
      <dgm:prSet/>
      <dgm:spPr/>
      <dgm:t>
        <a:bodyPr/>
        <a:lstStyle/>
        <a:p>
          <a:endParaRPr lang="zh-TW" altLang="en-US"/>
        </a:p>
      </dgm:t>
    </dgm:pt>
    <dgm:pt modelId="{1C7BDB5A-1427-40D7-920F-0AC802890E38}">
      <dgm:prSet phldrT="[文字]"/>
      <dgm:spPr/>
      <dgm:t>
        <a:bodyPr/>
        <a:lstStyle/>
        <a:p>
          <a:pPr algn="l"/>
          <a:r>
            <a:rPr lang="zh-TW" altLang="en-US" b="1" dirty="0" smtClean="0">
              <a:solidFill>
                <a:schemeClr val="tx1"/>
              </a:solidFill>
              <a:latin typeface="微軟正黑體" pitchFamily="34" charset="-120"/>
              <a:ea typeface="微軟正黑體" pitchFamily="34" charset="-120"/>
            </a:rPr>
            <a:t>因教師少，教師皆身兼數職且兼課數量較多，即使有心想透過社群增能，但其他行政班級事務太多，仍讓教師社群較難運作。</a:t>
          </a:r>
          <a:endParaRPr lang="zh-TW" altLang="en-US" b="1" dirty="0">
            <a:solidFill>
              <a:schemeClr val="tx1"/>
            </a:solidFill>
            <a:latin typeface="微軟正黑體" pitchFamily="34" charset="-120"/>
            <a:ea typeface="微軟正黑體" pitchFamily="34" charset="-120"/>
          </a:endParaRPr>
        </a:p>
      </dgm:t>
    </dgm:pt>
    <dgm:pt modelId="{CAAA0DC0-D0F8-4326-9901-CDD0D1E84BEB}" type="parTrans" cxnId="{86DB2B69-290E-4913-A57A-F40E2E4FD474}">
      <dgm:prSet/>
      <dgm:spPr/>
      <dgm:t>
        <a:bodyPr/>
        <a:lstStyle/>
        <a:p>
          <a:endParaRPr lang="zh-TW" altLang="en-US"/>
        </a:p>
      </dgm:t>
    </dgm:pt>
    <dgm:pt modelId="{31D8B203-F7AF-4B9F-BCE3-6DACCEB87CB1}" type="sibTrans" cxnId="{86DB2B69-290E-4913-A57A-F40E2E4FD474}">
      <dgm:prSet/>
      <dgm:spPr/>
      <dgm:t>
        <a:bodyPr/>
        <a:lstStyle/>
        <a:p>
          <a:endParaRPr lang="zh-TW" altLang="en-US"/>
        </a:p>
      </dgm:t>
    </dgm:pt>
    <dgm:pt modelId="{CCBBEB94-4CBA-4A3C-9480-334968547D11}">
      <dgm:prSet phldrT="[文字]"/>
      <dgm:spPr/>
      <dgm:t>
        <a:bodyPr/>
        <a:lstStyle/>
        <a:p>
          <a:pPr algn="l"/>
          <a:r>
            <a:rPr lang="zh-TW" altLang="en-US" b="1" dirty="0" smtClean="0">
              <a:solidFill>
                <a:schemeClr val="tx1"/>
              </a:solidFill>
              <a:latin typeface="微軟正黑體" pitchFamily="34" charset="-120"/>
              <a:ea typeface="微軟正黑體" pitchFamily="34" charset="-120"/>
            </a:rPr>
            <a:t>核心小組已開始運作並規劃出校訂必修、選修課程，但目前尚缺彈性學習及團體活動規劃。</a:t>
          </a:r>
          <a:endParaRPr lang="zh-TW" altLang="en-US" b="1" dirty="0">
            <a:solidFill>
              <a:schemeClr val="tx1"/>
            </a:solidFill>
            <a:latin typeface="微軟正黑體" pitchFamily="34" charset="-120"/>
            <a:ea typeface="微軟正黑體" pitchFamily="34" charset="-120"/>
          </a:endParaRPr>
        </a:p>
      </dgm:t>
    </dgm:pt>
    <dgm:pt modelId="{DF0C3D66-3A3E-471F-9FE0-D110FD29E642}" type="parTrans" cxnId="{F729F012-B34A-4C8F-9B2E-A9B2F4A798F7}">
      <dgm:prSet/>
      <dgm:spPr/>
      <dgm:t>
        <a:bodyPr/>
        <a:lstStyle/>
        <a:p>
          <a:endParaRPr lang="zh-TW" altLang="en-US"/>
        </a:p>
      </dgm:t>
    </dgm:pt>
    <dgm:pt modelId="{59CC98E7-759E-45B1-8A41-24DCC01E989B}" type="sibTrans" cxnId="{F729F012-B34A-4C8F-9B2E-A9B2F4A798F7}">
      <dgm:prSet/>
      <dgm:spPr/>
      <dgm:t>
        <a:bodyPr/>
        <a:lstStyle/>
        <a:p>
          <a:endParaRPr lang="zh-TW" altLang="en-US"/>
        </a:p>
      </dgm:t>
    </dgm:pt>
    <dgm:pt modelId="{358467B9-B124-4076-A5AA-42D06E2A25B0}" type="pres">
      <dgm:prSet presAssocID="{F1E7225F-2D01-41A3-8766-284DF6CCACC8}" presName="diagram" presStyleCnt="0">
        <dgm:presLayoutVars>
          <dgm:dir/>
          <dgm:resizeHandles val="exact"/>
        </dgm:presLayoutVars>
      </dgm:prSet>
      <dgm:spPr/>
      <dgm:t>
        <a:bodyPr/>
        <a:lstStyle/>
        <a:p>
          <a:endParaRPr lang="zh-TW" altLang="en-US"/>
        </a:p>
      </dgm:t>
    </dgm:pt>
    <dgm:pt modelId="{99E793CE-98FC-4131-A5A3-36C23F1C3DC3}" type="pres">
      <dgm:prSet presAssocID="{9981CF5A-F189-4DFB-B6AF-E70760843511}" presName="node" presStyleLbl="node1" presStyleIdx="0" presStyleCnt="4" custScaleX="118699">
        <dgm:presLayoutVars>
          <dgm:bulletEnabled val="1"/>
        </dgm:presLayoutVars>
      </dgm:prSet>
      <dgm:spPr/>
      <dgm:t>
        <a:bodyPr/>
        <a:lstStyle/>
        <a:p>
          <a:endParaRPr lang="zh-TW" altLang="en-US"/>
        </a:p>
      </dgm:t>
    </dgm:pt>
    <dgm:pt modelId="{8751856F-214C-476B-A39A-A6689C88D789}" type="pres">
      <dgm:prSet presAssocID="{85F7099F-E3EE-4FAB-99F9-8850BC0C9AD2}" presName="sibTrans" presStyleCnt="0"/>
      <dgm:spPr/>
    </dgm:pt>
    <dgm:pt modelId="{820F33B0-5138-4F1F-904F-E5D1078109C0}" type="pres">
      <dgm:prSet presAssocID="{2A288AB0-61AA-405A-98AD-A2F8D0D1E4F4}" presName="node" presStyleLbl="node1" presStyleIdx="1" presStyleCnt="4" custScaleX="117356" custLinFactNeighborX="-6867" custLinFactNeighborY="-79">
        <dgm:presLayoutVars>
          <dgm:bulletEnabled val="1"/>
        </dgm:presLayoutVars>
      </dgm:prSet>
      <dgm:spPr/>
      <dgm:t>
        <a:bodyPr/>
        <a:lstStyle/>
        <a:p>
          <a:endParaRPr lang="zh-TW" altLang="en-US"/>
        </a:p>
      </dgm:t>
    </dgm:pt>
    <dgm:pt modelId="{F56230BF-E310-4BA0-9A60-32A429E08CE2}" type="pres">
      <dgm:prSet presAssocID="{3BC1926E-0109-44B6-B6A5-5B30C63FE3F1}" presName="sibTrans" presStyleCnt="0"/>
      <dgm:spPr/>
    </dgm:pt>
    <dgm:pt modelId="{30A55E4A-DF53-4DE7-9574-4712743E7E88}" type="pres">
      <dgm:prSet presAssocID="{1C7BDB5A-1427-40D7-920F-0AC802890E38}" presName="node" presStyleLbl="node1" presStyleIdx="2" presStyleCnt="4" custScaleX="118336" custLinFactNeighborX="1" custLinFactNeighborY="-7966">
        <dgm:presLayoutVars>
          <dgm:bulletEnabled val="1"/>
        </dgm:presLayoutVars>
      </dgm:prSet>
      <dgm:spPr/>
      <dgm:t>
        <a:bodyPr/>
        <a:lstStyle/>
        <a:p>
          <a:endParaRPr lang="zh-TW" altLang="en-US"/>
        </a:p>
      </dgm:t>
    </dgm:pt>
    <dgm:pt modelId="{70EF4945-7666-4F21-939D-92BEA92638A7}" type="pres">
      <dgm:prSet presAssocID="{31D8B203-F7AF-4B9F-BCE3-6DACCEB87CB1}" presName="sibTrans" presStyleCnt="0"/>
      <dgm:spPr/>
    </dgm:pt>
    <dgm:pt modelId="{381F7EF7-21DF-4F1A-AFCD-866BA66E1C22}" type="pres">
      <dgm:prSet presAssocID="{CCBBEB94-4CBA-4A3C-9480-334968547D11}" presName="node" presStyleLbl="node1" presStyleIdx="3" presStyleCnt="4" custScaleX="117921" custLinFactNeighborX="-6867" custLinFactNeighborY="-7966">
        <dgm:presLayoutVars>
          <dgm:bulletEnabled val="1"/>
        </dgm:presLayoutVars>
      </dgm:prSet>
      <dgm:spPr/>
      <dgm:t>
        <a:bodyPr/>
        <a:lstStyle/>
        <a:p>
          <a:endParaRPr lang="zh-TW" altLang="en-US"/>
        </a:p>
      </dgm:t>
    </dgm:pt>
  </dgm:ptLst>
  <dgm:cxnLst>
    <dgm:cxn modelId="{B09E3AD0-6ABA-45B9-9461-5483ECF50C61}" type="presOf" srcId="{1C7BDB5A-1427-40D7-920F-0AC802890E38}" destId="{30A55E4A-DF53-4DE7-9574-4712743E7E88}" srcOrd="0" destOrd="0" presId="urn:microsoft.com/office/officeart/2005/8/layout/default"/>
    <dgm:cxn modelId="{F729F012-B34A-4C8F-9B2E-A9B2F4A798F7}" srcId="{F1E7225F-2D01-41A3-8766-284DF6CCACC8}" destId="{CCBBEB94-4CBA-4A3C-9480-334968547D11}" srcOrd="3" destOrd="0" parTransId="{DF0C3D66-3A3E-471F-9FE0-D110FD29E642}" sibTransId="{59CC98E7-759E-45B1-8A41-24DCC01E989B}"/>
    <dgm:cxn modelId="{CA3C9C3C-2D3C-4CCE-952E-D33B73C33079}" srcId="{F1E7225F-2D01-41A3-8766-284DF6CCACC8}" destId="{2A288AB0-61AA-405A-98AD-A2F8D0D1E4F4}" srcOrd="1" destOrd="0" parTransId="{64526F4A-ABEB-4DCD-B786-5D96A93D407B}" sibTransId="{3BC1926E-0109-44B6-B6A5-5B30C63FE3F1}"/>
    <dgm:cxn modelId="{77558064-C77D-4681-88F4-7C9C8EBE9EAE}" type="presOf" srcId="{9981CF5A-F189-4DFB-B6AF-E70760843511}" destId="{99E793CE-98FC-4131-A5A3-36C23F1C3DC3}" srcOrd="0" destOrd="0" presId="urn:microsoft.com/office/officeart/2005/8/layout/default"/>
    <dgm:cxn modelId="{4519437C-E2AA-4496-B88F-AA6F1CB6A08E}" type="presOf" srcId="{2A288AB0-61AA-405A-98AD-A2F8D0D1E4F4}" destId="{820F33B0-5138-4F1F-904F-E5D1078109C0}" srcOrd="0" destOrd="0" presId="urn:microsoft.com/office/officeart/2005/8/layout/default"/>
    <dgm:cxn modelId="{DAC5AB3F-71B5-4967-9868-91F9F6E6AD2F}" srcId="{F1E7225F-2D01-41A3-8766-284DF6CCACC8}" destId="{9981CF5A-F189-4DFB-B6AF-E70760843511}" srcOrd="0" destOrd="0" parTransId="{E913E472-2F27-4E76-9F55-B0AC5F628A19}" sibTransId="{85F7099F-E3EE-4FAB-99F9-8850BC0C9AD2}"/>
    <dgm:cxn modelId="{35AD1C45-76FE-47C2-9A4C-5DDD0F6496BD}" type="presOf" srcId="{F1E7225F-2D01-41A3-8766-284DF6CCACC8}" destId="{358467B9-B124-4076-A5AA-42D06E2A25B0}" srcOrd="0" destOrd="0" presId="urn:microsoft.com/office/officeart/2005/8/layout/default"/>
    <dgm:cxn modelId="{7DE4CC64-15D0-49B8-8028-383090942F41}" type="presOf" srcId="{CCBBEB94-4CBA-4A3C-9480-334968547D11}" destId="{381F7EF7-21DF-4F1A-AFCD-866BA66E1C22}" srcOrd="0" destOrd="0" presId="urn:microsoft.com/office/officeart/2005/8/layout/default"/>
    <dgm:cxn modelId="{86DB2B69-290E-4913-A57A-F40E2E4FD474}" srcId="{F1E7225F-2D01-41A3-8766-284DF6CCACC8}" destId="{1C7BDB5A-1427-40D7-920F-0AC802890E38}" srcOrd="2" destOrd="0" parTransId="{CAAA0DC0-D0F8-4326-9901-CDD0D1E84BEB}" sibTransId="{31D8B203-F7AF-4B9F-BCE3-6DACCEB87CB1}"/>
    <dgm:cxn modelId="{76D647D2-B851-4478-8ED6-6C21A98571AB}" type="presParOf" srcId="{358467B9-B124-4076-A5AA-42D06E2A25B0}" destId="{99E793CE-98FC-4131-A5A3-36C23F1C3DC3}" srcOrd="0" destOrd="0" presId="urn:microsoft.com/office/officeart/2005/8/layout/default"/>
    <dgm:cxn modelId="{E37D9DCF-6C58-4FAD-9CB3-07DB72DEA4A6}" type="presParOf" srcId="{358467B9-B124-4076-A5AA-42D06E2A25B0}" destId="{8751856F-214C-476B-A39A-A6689C88D789}" srcOrd="1" destOrd="0" presId="urn:microsoft.com/office/officeart/2005/8/layout/default"/>
    <dgm:cxn modelId="{16428C79-5675-4691-81FD-E7AD47C61752}" type="presParOf" srcId="{358467B9-B124-4076-A5AA-42D06E2A25B0}" destId="{820F33B0-5138-4F1F-904F-E5D1078109C0}" srcOrd="2" destOrd="0" presId="urn:microsoft.com/office/officeart/2005/8/layout/default"/>
    <dgm:cxn modelId="{507EBCE4-F01C-4475-BA9B-35D6F5B5D59B}" type="presParOf" srcId="{358467B9-B124-4076-A5AA-42D06E2A25B0}" destId="{F56230BF-E310-4BA0-9A60-32A429E08CE2}" srcOrd="3" destOrd="0" presId="urn:microsoft.com/office/officeart/2005/8/layout/default"/>
    <dgm:cxn modelId="{F08D407C-4ABF-4F0A-9824-20D3D0BA7C24}" type="presParOf" srcId="{358467B9-B124-4076-A5AA-42D06E2A25B0}" destId="{30A55E4A-DF53-4DE7-9574-4712743E7E88}" srcOrd="4" destOrd="0" presId="urn:microsoft.com/office/officeart/2005/8/layout/default"/>
    <dgm:cxn modelId="{5989DCB7-7C6E-4744-A34C-CDEB2E27B113}" type="presParOf" srcId="{358467B9-B124-4076-A5AA-42D06E2A25B0}" destId="{70EF4945-7666-4F21-939D-92BEA92638A7}" srcOrd="5" destOrd="0" presId="urn:microsoft.com/office/officeart/2005/8/layout/default"/>
    <dgm:cxn modelId="{1C58B8AC-9B9F-4AF4-95E7-ABBDEA1D7E06}" type="presParOf" srcId="{358467B9-B124-4076-A5AA-42D06E2A25B0}" destId="{381F7EF7-21DF-4F1A-AFCD-866BA66E1C22}"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1E7225F-2D01-41A3-8766-284DF6CCACC8}" type="doc">
      <dgm:prSet loTypeId="urn:microsoft.com/office/officeart/2005/8/layout/default" loCatId="list" qsTypeId="urn:microsoft.com/office/officeart/2005/8/quickstyle/simple1" qsCatId="simple" csTypeId="urn:microsoft.com/office/officeart/2005/8/colors/colorful4" csCatId="colorful" phldr="1"/>
      <dgm:spPr/>
      <dgm:t>
        <a:bodyPr/>
        <a:lstStyle/>
        <a:p>
          <a:endParaRPr lang="zh-TW" altLang="en-US"/>
        </a:p>
      </dgm:t>
    </dgm:pt>
    <dgm:pt modelId="{9981CF5A-F189-4DFB-B6AF-E70760843511}">
      <dgm:prSet phldrT="[文字]"/>
      <dgm:spPr/>
      <dgm:t>
        <a:bodyPr/>
        <a:lstStyle/>
        <a:p>
          <a:pPr algn="l"/>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校定必修課程為跨領域課程。請問校訂必修跨領域教師社群共備如何能快速進入狀況並擬定出課程架構。</a:t>
          </a:r>
        </a:p>
      </dgm:t>
    </dgm:pt>
    <dgm:pt modelId="{E913E472-2F27-4E76-9F55-B0AC5F628A19}" type="parTrans" cxnId="{DAC5AB3F-71B5-4967-9868-91F9F6E6AD2F}">
      <dgm:prSet/>
      <dgm:spPr/>
      <dgm:t>
        <a:bodyPr/>
        <a:lstStyle/>
        <a:p>
          <a:endParaRPr lang="zh-TW" altLang="en-US"/>
        </a:p>
      </dgm:t>
    </dgm:pt>
    <dgm:pt modelId="{85F7099F-E3EE-4FAB-99F9-8850BC0C9AD2}" type="sibTrans" cxnId="{DAC5AB3F-71B5-4967-9868-91F9F6E6AD2F}">
      <dgm:prSet/>
      <dgm:spPr/>
      <dgm:t>
        <a:bodyPr/>
        <a:lstStyle/>
        <a:p>
          <a:endParaRPr lang="zh-TW" altLang="en-US"/>
        </a:p>
      </dgm:t>
    </dgm:pt>
    <dgm:pt modelId="{2A288AB0-61AA-405A-98AD-A2F8D0D1E4F4}">
      <dgm:prSet phldrT="[文字]"/>
      <dgm:spPr/>
      <dgm:t>
        <a:bodyPr/>
        <a:lstStyle/>
        <a:p>
          <a:pPr algn="l"/>
          <a:r>
            <a:rPr lang="zh-TW" altLang="en-US" b="1" dirty="0" smtClean="0">
              <a:effectLst>
                <a:outerShdw blurRad="38100" dist="38100" dir="2700000" algn="tl">
                  <a:srgbClr val="000000">
                    <a:alpha val="43137"/>
                  </a:srgbClr>
                </a:outerShdw>
              </a:effectLst>
              <a:latin typeface="微軟正黑體" pitchFamily="34" charset="-120"/>
              <a:ea typeface="微軟正黑體" pitchFamily="34" charset="-120"/>
            </a:rPr>
            <a:t>因教師人員未備齊，故各科教師兼課數量都非常多，請問如何有效率的運用人力資源而不會讓教師負擔太大。</a:t>
          </a:r>
          <a:endParaRPr lang="zh-TW" altLang="en-US" b="1" dirty="0">
            <a:effectLst>
              <a:outerShdw blurRad="38100" dist="38100" dir="2700000" algn="tl">
                <a:srgbClr val="000000">
                  <a:alpha val="43137"/>
                </a:srgbClr>
              </a:outerShdw>
            </a:effectLst>
            <a:latin typeface="微軟正黑體" pitchFamily="34" charset="-120"/>
            <a:ea typeface="微軟正黑體" pitchFamily="34" charset="-120"/>
          </a:endParaRPr>
        </a:p>
      </dgm:t>
    </dgm:pt>
    <dgm:pt modelId="{64526F4A-ABEB-4DCD-B786-5D96A93D407B}" type="parTrans" cxnId="{CA3C9C3C-2D3C-4CCE-952E-D33B73C33079}">
      <dgm:prSet/>
      <dgm:spPr/>
      <dgm:t>
        <a:bodyPr/>
        <a:lstStyle/>
        <a:p>
          <a:endParaRPr lang="zh-TW" altLang="en-US"/>
        </a:p>
      </dgm:t>
    </dgm:pt>
    <dgm:pt modelId="{3BC1926E-0109-44B6-B6A5-5B30C63FE3F1}" type="sibTrans" cxnId="{CA3C9C3C-2D3C-4CCE-952E-D33B73C33079}">
      <dgm:prSet/>
      <dgm:spPr/>
      <dgm:t>
        <a:bodyPr/>
        <a:lstStyle/>
        <a:p>
          <a:endParaRPr lang="zh-TW" altLang="en-US"/>
        </a:p>
      </dgm:t>
    </dgm:pt>
    <dgm:pt modelId="{1C7BDB5A-1427-40D7-920F-0AC802890E38}">
      <dgm:prSet phldrT="[文字]"/>
      <dgm:spPr/>
      <dgm:t>
        <a:bodyPr/>
        <a:lstStyle/>
        <a:p>
          <a:r>
            <a:rPr lang="zh-TW" altLang="en-US" b="1" dirty="0" smtClean="0">
              <a:solidFill>
                <a:schemeClr val="tx1"/>
              </a:solidFill>
              <a:latin typeface="微軟正黑體" pitchFamily="34" charset="-120"/>
              <a:ea typeface="微軟正黑體" pitchFamily="34" charset="-120"/>
            </a:rPr>
            <a:t>目前學分配置表初稿已產出，請委員協助檢視並給予建議。</a:t>
          </a:r>
        </a:p>
      </dgm:t>
    </dgm:pt>
    <dgm:pt modelId="{CAAA0DC0-D0F8-4326-9901-CDD0D1E84BEB}" type="parTrans" cxnId="{86DB2B69-290E-4913-A57A-F40E2E4FD474}">
      <dgm:prSet/>
      <dgm:spPr/>
      <dgm:t>
        <a:bodyPr/>
        <a:lstStyle/>
        <a:p>
          <a:endParaRPr lang="zh-TW" altLang="en-US"/>
        </a:p>
      </dgm:t>
    </dgm:pt>
    <dgm:pt modelId="{31D8B203-F7AF-4B9F-BCE3-6DACCEB87CB1}" type="sibTrans" cxnId="{86DB2B69-290E-4913-A57A-F40E2E4FD474}">
      <dgm:prSet/>
      <dgm:spPr/>
      <dgm:t>
        <a:bodyPr/>
        <a:lstStyle/>
        <a:p>
          <a:endParaRPr lang="zh-TW" altLang="en-US"/>
        </a:p>
      </dgm:t>
    </dgm:pt>
    <dgm:pt modelId="{CCBBEB94-4CBA-4A3C-9480-334968547D11}">
      <dgm:prSet phldrT="[文字]"/>
      <dgm:spPr/>
      <dgm:t>
        <a:bodyPr/>
        <a:lstStyle/>
        <a:p>
          <a:pPr algn="l"/>
          <a:r>
            <a:rPr lang="zh-TW" altLang="en-US" b="1" dirty="0" smtClean="0">
              <a:solidFill>
                <a:schemeClr val="tx1"/>
              </a:solidFill>
              <a:latin typeface="微軟正黑體" pitchFamily="34" charset="-120"/>
              <a:ea typeface="微軟正黑體" pitchFamily="34" charset="-120"/>
            </a:rPr>
            <a:t>彈性時間以及自主學習規劃這塊比較薄弱，希望能獲得委員建議。</a:t>
          </a:r>
          <a:endParaRPr lang="zh-TW" altLang="en-US" b="1" dirty="0">
            <a:solidFill>
              <a:schemeClr val="tx1"/>
            </a:solidFill>
            <a:latin typeface="微軟正黑體" pitchFamily="34" charset="-120"/>
            <a:ea typeface="微軟正黑體" pitchFamily="34" charset="-120"/>
          </a:endParaRPr>
        </a:p>
      </dgm:t>
    </dgm:pt>
    <dgm:pt modelId="{DF0C3D66-3A3E-471F-9FE0-D110FD29E642}" type="parTrans" cxnId="{F729F012-B34A-4C8F-9B2E-A9B2F4A798F7}">
      <dgm:prSet/>
      <dgm:spPr/>
      <dgm:t>
        <a:bodyPr/>
        <a:lstStyle/>
        <a:p>
          <a:endParaRPr lang="zh-TW" altLang="en-US"/>
        </a:p>
      </dgm:t>
    </dgm:pt>
    <dgm:pt modelId="{59CC98E7-759E-45B1-8A41-24DCC01E989B}" type="sibTrans" cxnId="{F729F012-B34A-4C8F-9B2E-A9B2F4A798F7}">
      <dgm:prSet/>
      <dgm:spPr/>
      <dgm:t>
        <a:bodyPr/>
        <a:lstStyle/>
        <a:p>
          <a:endParaRPr lang="zh-TW" altLang="en-US"/>
        </a:p>
      </dgm:t>
    </dgm:pt>
    <dgm:pt modelId="{358467B9-B124-4076-A5AA-42D06E2A25B0}" type="pres">
      <dgm:prSet presAssocID="{F1E7225F-2D01-41A3-8766-284DF6CCACC8}" presName="diagram" presStyleCnt="0">
        <dgm:presLayoutVars>
          <dgm:dir/>
          <dgm:resizeHandles val="exact"/>
        </dgm:presLayoutVars>
      </dgm:prSet>
      <dgm:spPr/>
      <dgm:t>
        <a:bodyPr/>
        <a:lstStyle/>
        <a:p>
          <a:endParaRPr lang="zh-TW" altLang="en-US"/>
        </a:p>
      </dgm:t>
    </dgm:pt>
    <dgm:pt modelId="{99E793CE-98FC-4131-A5A3-36C23F1C3DC3}" type="pres">
      <dgm:prSet presAssocID="{9981CF5A-F189-4DFB-B6AF-E70760843511}" presName="node" presStyleLbl="node1" presStyleIdx="0" presStyleCnt="4" custScaleX="118699">
        <dgm:presLayoutVars>
          <dgm:bulletEnabled val="1"/>
        </dgm:presLayoutVars>
      </dgm:prSet>
      <dgm:spPr/>
      <dgm:t>
        <a:bodyPr/>
        <a:lstStyle/>
        <a:p>
          <a:endParaRPr lang="zh-TW" altLang="en-US"/>
        </a:p>
      </dgm:t>
    </dgm:pt>
    <dgm:pt modelId="{8751856F-214C-476B-A39A-A6689C88D789}" type="pres">
      <dgm:prSet presAssocID="{85F7099F-E3EE-4FAB-99F9-8850BC0C9AD2}" presName="sibTrans" presStyleCnt="0"/>
      <dgm:spPr/>
    </dgm:pt>
    <dgm:pt modelId="{820F33B0-5138-4F1F-904F-E5D1078109C0}" type="pres">
      <dgm:prSet presAssocID="{2A288AB0-61AA-405A-98AD-A2F8D0D1E4F4}" presName="node" presStyleLbl="node1" presStyleIdx="1" presStyleCnt="4" custScaleX="117356" custLinFactNeighborX="-6867" custLinFactNeighborY="-79">
        <dgm:presLayoutVars>
          <dgm:bulletEnabled val="1"/>
        </dgm:presLayoutVars>
      </dgm:prSet>
      <dgm:spPr/>
      <dgm:t>
        <a:bodyPr/>
        <a:lstStyle/>
        <a:p>
          <a:endParaRPr lang="zh-TW" altLang="en-US"/>
        </a:p>
      </dgm:t>
    </dgm:pt>
    <dgm:pt modelId="{F56230BF-E310-4BA0-9A60-32A429E08CE2}" type="pres">
      <dgm:prSet presAssocID="{3BC1926E-0109-44B6-B6A5-5B30C63FE3F1}" presName="sibTrans" presStyleCnt="0"/>
      <dgm:spPr/>
    </dgm:pt>
    <dgm:pt modelId="{30A55E4A-DF53-4DE7-9574-4712743E7E88}" type="pres">
      <dgm:prSet presAssocID="{1C7BDB5A-1427-40D7-920F-0AC802890E38}" presName="node" presStyleLbl="node1" presStyleIdx="2" presStyleCnt="4" custScaleX="122398" custLinFactNeighborX="1" custLinFactNeighborY="-7966">
        <dgm:presLayoutVars>
          <dgm:bulletEnabled val="1"/>
        </dgm:presLayoutVars>
      </dgm:prSet>
      <dgm:spPr/>
      <dgm:t>
        <a:bodyPr/>
        <a:lstStyle/>
        <a:p>
          <a:endParaRPr lang="zh-TW" altLang="en-US"/>
        </a:p>
      </dgm:t>
    </dgm:pt>
    <dgm:pt modelId="{70EF4945-7666-4F21-939D-92BEA92638A7}" type="pres">
      <dgm:prSet presAssocID="{31D8B203-F7AF-4B9F-BCE3-6DACCEB87CB1}" presName="sibTrans" presStyleCnt="0"/>
      <dgm:spPr/>
    </dgm:pt>
    <dgm:pt modelId="{381F7EF7-21DF-4F1A-AFCD-866BA66E1C22}" type="pres">
      <dgm:prSet presAssocID="{CCBBEB94-4CBA-4A3C-9480-334968547D11}" presName="node" presStyleLbl="node1" presStyleIdx="3" presStyleCnt="4" custScaleX="117921" custLinFactNeighborX="-6867" custLinFactNeighborY="-7966">
        <dgm:presLayoutVars>
          <dgm:bulletEnabled val="1"/>
        </dgm:presLayoutVars>
      </dgm:prSet>
      <dgm:spPr/>
      <dgm:t>
        <a:bodyPr/>
        <a:lstStyle/>
        <a:p>
          <a:endParaRPr lang="zh-TW" altLang="en-US"/>
        </a:p>
      </dgm:t>
    </dgm:pt>
  </dgm:ptLst>
  <dgm:cxnLst>
    <dgm:cxn modelId="{F729F012-B34A-4C8F-9B2E-A9B2F4A798F7}" srcId="{F1E7225F-2D01-41A3-8766-284DF6CCACC8}" destId="{CCBBEB94-4CBA-4A3C-9480-334968547D11}" srcOrd="3" destOrd="0" parTransId="{DF0C3D66-3A3E-471F-9FE0-D110FD29E642}" sibTransId="{59CC98E7-759E-45B1-8A41-24DCC01E989B}"/>
    <dgm:cxn modelId="{CA3C9C3C-2D3C-4CCE-952E-D33B73C33079}" srcId="{F1E7225F-2D01-41A3-8766-284DF6CCACC8}" destId="{2A288AB0-61AA-405A-98AD-A2F8D0D1E4F4}" srcOrd="1" destOrd="0" parTransId="{64526F4A-ABEB-4DCD-B786-5D96A93D407B}" sibTransId="{3BC1926E-0109-44B6-B6A5-5B30C63FE3F1}"/>
    <dgm:cxn modelId="{DAC5AB3F-71B5-4967-9868-91F9F6E6AD2F}" srcId="{F1E7225F-2D01-41A3-8766-284DF6CCACC8}" destId="{9981CF5A-F189-4DFB-B6AF-E70760843511}" srcOrd="0" destOrd="0" parTransId="{E913E472-2F27-4E76-9F55-B0AC5F628A19}" sibTransId="{85F7099F-E3EE-4FAB-99F9-8850BC0C9AD2}"/>
    <dgm:cxn modelId="{3C2A2D1D-7A1C-4CD0-A223-9A4FD687C451}" type="presOf" srcId="{1C7BDB5A-1427-40D7-920F-0AC802890E38}" destId="{30A55E4A-DF53-4DE7-9574-4712743E7E88}" srcOrd="0" destOrd="0" presId="urn:microsoft.com/office/officeart/2005/8/layout/default"/>
    <dgm:cxn modelId="{E45725BD-7545-4675-9B13-E203217EC736}" type="presOf" srcId="{2A288AB0-61AA-405A-98AD-A2F8D0D1E4F4}" destId="{820F33B0-5138-4F1F-904F-E5D1078109C0}" srcOrd="0" destOrd="0" presId="urn:microsoft.com/office/officeart/2005/8/layout/default"/>
    <dgm:cxn modelId="{8376E99F-63EA-4E1E-A836-06E04F372C0B}" type="presOf" srcId="{9981CF5A-F189-4DFB-B6AF-E70760843511}" destId="{99E793CE-98FC-4131-A5A3-36C23F1C3DC3}" srcOrd="0" destOrd="0" presId="urn:microsoft.com/office/officeart/2005/8/layout/default"/>
    <dgm:cxn modelId="{207ADC97-B2EB-46A8-A46D-F97FFD590392}" type="presOf" srcId="{CCBBEB94-4CBA-4A3C-9480-334968547D11}" destId="{381F7EF7-21DF-4F1A-AFCD-866BA66E1C22}" srcOrd="0" destOrd="0" presId="urn:microsoft.com/office/officeart/2005/8/layout/default"/>
    <dgm:cxn modelId="{6953B6DC-72B6-4644-8759-BA4D567E58AA}" type="presOf" srcId="{F1E7225F-2D01-41A3-8766-284DF6CCACC8}" destId="{358467B9-B124-4076-A5AA-42D06E2A25B0}" srcOrd="0" destOrd="0" presId="urn:microsoft.com/office/officeart/2005/8/layout/default"/>
    <dgm:cxn modelId="{86DB2B69-290E-4913-A57A-F40E2E4FD474}" srcId="{F1E7225F-2D01-41A3-8766-284DF6CCACC8}" destId="{1C7BDB5A-1427-40D7-920F-0AC802890E38}" srcOrd="2" destOrd="0" parTransId="{CAAA0DC0-D0F8-4326-9901-CDD0D1E84BEB}" sibTransId="{31D8B203-F7AF-4B9F-BCE3-6DACCEB87CB1}"/>
    <dgm:cxn modelId="{E4FBFBDE-2264-48ED-BE8B-9E5FA7903663}" type="presParOf" srcId="{358467B9-B124-4076-A5AA-42D06E2A25B0}" destId="{99E793CE-98FC-4131-A5A3-36C23F1C3DC3}" srcOrd="0" destOrd="0" presId="urn:microsoft.com/office/officeart/2005/8/layout/default"/>
    <dgm:cxn modelId="{823CA06D-BEE0-4AC5-9753-CC12477EE664}" type="presParOf" srcId="{358467B9-B124-4076-A5AA-42D06E2A25B0}" destId="{8751856F-214C-476B-A39A-A6689C88D789}" srcOrd="1" destOrd="0" presId="urn:microsoft.com/office/officeart/2005/8/layout/default"/>
    <dgm:cxn modelId="{43B596FF-A016-4988-91CB-3355602691FB}" type="presParOf" srcId="{358467B9-B124-4076-A5AA-42D06E2A25B0}" destId="{820F33B0-5138-4F1F-904F-E5D1078109C0}" srcOrd="2" destOrd="0" presId="urn:microsoft.com/office/officeart/2005/8/layout/default"/>
    <dgm:cxn modelId="{B66E2B9F-BBA8-4D90-ACB7-79637AEB2055}" type="presParOf" srcId="{358467B9-B124-4076-A5AA-42D06E2A25B0}" destId="{F56230BF-E310-4BA0-9A60-32A429E08CE2}" srcOrd="3" destOrd="0" presId="urn:microsoft.com/office/officeart/2005/8/layout/default"/>
    <dgm:cxn modelId="{798E1B9A-6BAB-4AA6-A2D7-815F9DD93ACC}" type="presParOf" srcId="{358467B9-B124-4076-A5AA-42D06E2A25B0}" destId="{30A55E4A-DF53-4DE7-9574-4712743E7E88}" srcOrd="4" destOrd="0" presId="urn:microsoft.com/office/officeart/2005/8/layout/default"/>
    <dgm:cxn modelId="{41A09A96-6E02-49BC-96E0-4C8EE780C77A}" type="presParOf" srcId="{358467B9-B124-4076-A5AA-42D06E2A25B0}" destId="{70EF4945-7666-4F21-939D-92BEA92638A7}" srcOrd="5" destOrd="0" presId="urn:microsoft.com/office/officeart/2005/8/layout/default"/>
    <dgm:cxn modelId="{046965EF-6588-4DBF-A2DE-EAEF2516A312}" type="presParOf" srcId="{358467B9-B124-4076-A5AA-42D06E2A25B0}" destId="{381F7EF7-21DF-4F1A-AFCD-866BA66E1C22}"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C6F03-622D-49E8-AFAE-B9CA9558E1F2}">
      <dsp:nvSpPr>
        <dsp:cNvPr id="0" name=""/>
        <dsp:cNvSpPr/>
      </dsp:nvSpPr>
      <dsp:spPr>
        <a:xfrm>
          <a:off x="0" y="529541"/>
          <a:ext cx="10873145" cy="781200"/>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D54E78-4019-4024-87A9-F396052914CC}">
      <dsp:nvSpPr>
        <dsp:cNvPr id="0" name=""/>
        <dsp:cNvSpPr/>
      </dsp:nvSpPr>
      <dsp:spPr>
        <a:xfrm>
          <a:off x="543657" y="71981"/>
          <a:ext cx="9775218" cy="9151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7685" tIns="0" rIns="287685" bIns="0" numCol="1" spcCol="1270" anchor="ctr" anchorCtr="0">
          <a:noAutofit/>
        </a:bodyPr>
        <a:lstStyle/>
        <a:p>
          <a:pPr lvl="0" algn="l" defTabSz="1377950">
            <a:lnSpc>
              <a:spcPct val="90000"/>
            </a:lnSpc>
            <a:spcBef>
              <a:spcPct val="0"/>
            </a:spcBef>
            <a:spcAft>
              <a:spcPct val="35000"/>
            </a:spcAft>
          </a:pPr>
          <a:r>
            <a:rPr lang="en-US"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a:t>
          </a:r>
          <a:r>
            <a:rPr lang="zh-TW"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精進教育品質並落實課程綱要之課程發展</a:t>
          </a:r>
          <a:r>
            <a:rPr lang="en-US"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r>
            <a:rPr lang="zh-TW"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新高學</a:t>
          </a:r>
          <a:endParaRPr lang="zh-TW" altLang="en-US" sz="3100" kern="1200" dirty="0">
            <a:latin typeface="Times New Roman" pitchFamily="18" charset="0"/>
            <a:ea typeface="標楷體" pitchFamily="65" charset="-120"/>
            <a:cs typeface="Times New Roman" pitchFamily="18" charset="0"/>
          </a:endParaRPr>
        </a:p>
      </dsp:txBody>
      <dsp:txXfrm>
        <a:off x="588329" y="116653"/>
        <a:ext cx="9685874" cy="825776"/>
      </dsp:txXfrm>
    </dsp:sp>
    <dsp:sp modelId="{EFB1BA91-49F5-4E06-B125-892C39135A41}">
      <dsp:nvSpPr>
        <dsp:cNvPr id="0" name=""/>
        <dsp:cNvSpPr/>
      </dsp:nvSpPr>
      <dsp:spPr>
        <a:xfrm>
          <a:off x="0" y="1935701"/>
          <a:ext cx="10873145" cy="781200"/>
        </a:xfrm>
        <a:prstGeom prst="rect">
          <a:avLst/>
        </a:prstGeom>
        <a:solidFill>
          <a:schemeClr val="lt1">
            <a:alpha val="90000"/>
            <a:hueOff val="0"/>
            <a:satOff val="0"/>
            <a:lumOff val="0"/>
            <a:alphaOff val="0"/>
          </a:schemeClr>
        </a:solidFill>
        <a:ln w="12700" cap="flat" cmpd="sng" algn="ctr">
          <a:solidFill>
            <a:schemeClr val="accent4">
              <a:hueOff val="-6051969"/>
              <a:satOff val="6986"/>
              <a:lumOff val="2746"/>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6F9FD5-04B0-4E23-BC2E-D8687BA8A786}">
      <dsp:nvSpPr>
        <dsp:cNvPr id="0" name=""/>
        <dsp:cNvSpPr/>
      </dsp:nvSpPr>
      <dsp:spPr>
        <a:xfrm>
          <a:off x="543657" y="1478141"/>
          <a:ext cx="9786406" cy="915120"/>
        </a:xfrm>
        <a:prstGeom prst="roundRect">
          <a:avLst/>
        </a:prstGeom>
        <a:solidFill>
          <a:schemeClr val="accent4">
            <a:hueOff val="-6051969"/>
            <a:satOff val="6986"/>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7685" tIns="0" rIns="287685" bIns="0" numCol="1" spcCol="1270" anchor="ctr" anchorCtr="0">
          <a:noAutofit/>
        </a:bodyPr>
        <a:lstStyle/>
        <a:p>
          <a:pPr lvl="0" algn="l" defTabSz="1422400">
            <a:lnSpc>
              <a:spcPct val="90000"/>
            </a:lnSpc>
            <a:spcBef>
              <a:spcPct val="0"/>
            </a:spcBef>
            <a:spcAft>
              <a:spcPct val="35000"/>
            </a:spcAft>
          </a:pPr>
          <a:r>
            <a:rPr lang="en-US"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B-</a:t>
          </a:r>
          <a:r>
            <a:rPr lang="zh-TW"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促進教師專業成長</a:t>
          </a:r>
          <a:endParaRPr lang="zh-TW" altLang="en-US" sz="3200" b="1" kern="1200" dirty="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endParaRPr>
        </a:p>
      </dsp:txBody>
      <dsp:txXfrm>
        <a:off x="588329" y="1522813"/>
        <a:ext cx="9697062" cy="825776"/>
      </dsp:txXfrm>
    </dsp:sp>
    <dsp:sp modelId="{5BE690C8-FB50-43DA-B74A-525AB8BF61BE}">
      <dsp:nvSpPr>
        <dsp:cNvPr id="0" name=""/>
        <dsp:cNvSpPr/>
      </dsp:nvSpPr>
      <dsp:spPr>
        <a:xfrm>
          <a:off x="0" y="3341861"/>
          <a:ext cx="10873145" cy="781200"/>
        </a:xfrm>
        <a:prstGeom prst="rect">
          <a:avLst/>
        </a:prstGeom>
        <a:solidFill>
          <a:schemeClr val="lt1">
            <a:alpha val="90000"/>
            <a:hueOff val="0"/>
            <a:satOff val="0"/>
            <a:lumOff val="0"/>
            <a:alphaOff val="0"/>
          </a:schemeClr>
        </a:solidFill>
        <a:ln w="12700" cap="flat" cmpd="sng" algn="ctr">
          <a:solidFill>
            <a:schemeClr val="accent4">
              <a:hueOff val="-12103938"/>
              <a:satOff val="13971"/>
              <a:lumOff val="5491"/>
              <a:alphaOff val="0"/>
            </a:schemeClr>
          </a:solidFill>
          <a:prstDash val="solid"/>
          <a:miter lim="800000"/>
        </a:ln>
        <a:effectLst/>
      </dsp:spPr>
      <dsp:style>
        <a:lnRef idx="2">
          <a:scrgbClr r="0" g="0" b="0"/>
        </a:lnRef>
        <a:fillRef idx="1">
          <a:scrgbClr r="0" g="0" b="0"/>
        </a:fillRef>
        <a:effectRef idx="0">
          <a:scrgbClr r="0" g="0" b="0"/>
        </a:effectRef>
        <a:fontRef idx="minor"/>
      </dsp:style>
    </dsp:sp>
    <dsp:sp modelId="{14222ADB-D91A-4F53-A0B2-787CD78E593E}">
      <dsp:nvSpPr>
        <dsp:cNvPr id="0" name=""/>
        <dsp:cNvSpPr/>
      </dsp:nvSpPr>
      <dsp:spPr>
        <a:xfrm>
          <a:off x="543657" y="2884301"/>
          <a:ext cx="9762735" cy="915120"/>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7685" tIns="0" rIns="287685" bIns="0" numCol="1" spcCol="1270" anchor="ctr" anchorCtr="0">
          <a:noAutofit/>
        </a:bodyPr>
        <a:lstStyle/>
        <a:p>
          <a:pPr lvl="0" algn="l" defTabSz="1422400">
            <a:lnSpc>
              <a:spcPct val="90000"/>
            </a:lnSpc>
            <a:spcBef>
              <a:spcPct val="0"/>
            </a:spcBef>
            <a:spcAft>
              <a:spcPct val="35000"/>
            </a:spcAft>
          </a:pPr>
          <a:r>
            <a:rPr lang="en-US"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C-108</a:t>
          </a:r>
          <a:r>
            <a:rPr lang="zh-TW"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課綱核心小組計畫</a:t>
          </a:r>
          <a:r>
            <a:rPr lang="en-US"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-HIT</a:t>
          </a:r>
          <a:r>
            <a:rPr lang="zh-TW"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新高學</a:t>
          </a:r>
          <a:endParaRPr lang="en-US"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endParaRPr>
        </a:p>
      </dsp:txBody>
      <dsp:txXfrm>
        <a:off x="588329" y="2928973"/>
        <a:ext cx="9673391" cy="825776"/>
      </dsp:txXfrm>
    </dsp:sp>
    <dsp:sp modelId="{72AE27F9-A0D7-4534-B564-58E658D28137}">
      <dsp:nvSpPr>
        <dsp:cNvPr id="0" name=""/>
        <dsp:cNvSpPr/>
      </dsp:nvSpPr>
      <dsp:spPr>
        <a:xfrm>
          <a:off x="0" y="4748021"/>
          <a:ext cx="10873145" cy="781200"/>
        </a:xfrm>
        <a:prstGeom prst="rect">
          <a:avLst/>
        </a:prstGeom>
        <a:solidFill>
          <a:schemeClr val="lt1">
            <a:alpha val="90000"/>
            <a:hueOff val="0"/>
            <a:satOff val="0"/>
            <a:lumOff val="0"/>
            <a:alphaOff val="0"/>
          </a:schemeClr>
        </a:solidFill>
        <a:ln w="12700" cap="flat" cmpd="sng" algn="ctr">
          <a:solidFill>
            <a:schemeClr val="accent4">
              <a:hueOff val="-18155907"/>
              <a:satOff val="20957"/>
              <a:lumOff val="8237"/>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239BE8-209B-4B4F-95D8-A03CEC5D8C0E}">
      <dsp:nvSpPr>
        <dsp:cNvPr id="0" name=""/>
        <dsp:cNvSpPr/>
      </dsp:nvSpPr>
      <dsp:spPr>
        <a:xfrm>
          <a:off x="543657" y="4290461"/>
          <a:ext cx="9775294" cy="915120"/>
        </a:xfrm>
        <a:prstGeom prst="roundRect">
          <a:avLst/>
        </a:prstGeom>
        <a:solidFill>
          <a:schemeClr val="accent4">
            <a:hueOff val="-18155907"/>
            <a:satOff val="20957"/>
            <a:lumOff val="8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7685" tIns="0" rIns="287685" bIns="0" numCol="1" spcCol="1270" anchor="ctr" anchorCtr="0">
          <a:noAutofit/>
        </a:bodyPr>
        <a:lstStyle/>
        <a:p>
          <a:pPr lvl="0" algn="l" defTabSz="1422400">
            <a:lnSpc>
              <a:spcPct val="90000"/>
            </a:lnSpc>
            <a:spcBef>
              <a:spcPct val="0"/>
            </a:spcBef>
            <a:spcAft>
              <a:spcPct val="35000"/>
            </a:spcAft>
          </a:pPr>
          <a:r>
            <a:rPr lang="en-US"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D-</a:t>
          </a:r>
          <a:r>
            <a:rPr lang="zh-TW"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導引學生就近入學</a:t>
          </a:r>
          <a:r>
            <a:rPr lang="en-US"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r>
            <a:rPr lang="zh-TW" altLang="en-US"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獎學金</a:t>
          </a:r>
          <a:r>
            <a:rPr lang="en-US" altLang="zh-TW" sz="32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p>
      </dsp:txBody>
      <dsp:txXfrm>
        <a:off x="588329" y="4335133"/>
        <a:ext cx="9685950" cy="8257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C6F03-622D-49E8-AFAE-B9CA9558E1F2}">
      <dsp:nvSpPr>
        <dsp:cNvPr id="0" name=""/>
        <dsp:cNvSpPr/>
      </dsp:nvSpPr>
      <dsp:spPr>
        <a:xfrm flipV="1">
          <a:off x="0" y="705186"/>
          <a:ext cx="10873145" cy="435368"/>
        </a:xfrm>
        <a:prstGeom prst="rect">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2D54E78-4019-4024-87A9-F396052914CC}">
      <dsp:nvSpPr>
        <dsp:cNvPr id="0" name=""/>
        <dsp:cNvSpPr/>
      </dsp:nvSpPr>
      <dsp:spPr>
        <a:xfrm>
          <a:off x="543126" y="20026"/>
          <a:ext cx="9765672" cy="77372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7685" tIns="0" rIns="287685" bIns="0" numCol="1" spcCol="1270" anchor="ctr" anchorCtr="0">
          <a:noAutofit/>
        </a:bodyPr>
        <a:lstStyle/>
        <a:p>
          <a:pPr lvl="0" algn="l" defTabSz="1377950">
            <a:lnSpc>
              <a:spcPct val="90000"/>
            </a:lnSpc>
            <a:spcBef>
              <a:spcPct val="0"/>
            </a:spcBef>
            <a:spcAft>
              <a:spcPct val="35000"/>
            </a:spcAft>
          </a:pPr>
          <a:r>
            <a:rPr lang="en-US"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a:t>
          </a:r>
          <a:r>
            <a:rPr lang="zh-TW"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精進教育品質並落實課程綱要之課程發展</a:t>
          </a:r>
          <a:r>
            <a:rPr lang="en-US"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r>
            <a:rPr lang="zh-TW"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新高學</a:t>
          </a:r>
          <a:endParaRPr lang="zh-TW" altLang="en-US" sz="3100" kern="1200" dirty="0">
            <a:latin typeface="Times New Roman" pitchFamily="18" charset="0"/>
            <a:ea typeface="標楷體" pitchFamily="65" charset="-120"/>
            <a:cs typeface="Times New Roman" pitchFamily="18" charset="0"/>
          </a:endParaRPr>
        </a:p>
      </dsp:txBody>
      <dsp:txXfrm>
        <a:off x="580896" y="57796"/>
        <a:ext cx="9690132" cy="6981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C6F03-622D-49E8-AFAE-B9CA9558E1F2}">
      <dsp:nvSpPr>
        <dsp:cNvPr id="0" name=""/>
        <dsp:cNvSpPr/>
      </dsp:nvSpPr>
      <dsp:spPr>
        <a:xfrm flipV="1">
          <a:off x="0" y="705186"/>
          <a:ext cx="10873145" cy="435368"/>
        </a:xfrm>
        <a:prstGeom prst="rect">
          <a:avLst/>
        </a:prstGeom>
        <a:solidFill>
          <a:schemeClr val="lt1">
            <a:alpha val="90000"/>
            <a:hueOff val="0"/>
            <a:satOff val="0"/>
            <a:lumOff val="0"/>
            <a:alphaOff val="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dsp:style>
    </dsp:sp>
    <dsp:sp modelId="{82D54E78-4019-4024-87A9-F396052914CC}">
      <dsp:nvSpPr>
        <dsp:cNvPr id="0" name=""/>
        <dsp:cNvSpPr/>
      </dsp:nvSpPr>
      <dsp:spPr>
        <a:xfrm>
          <a:off x="543126" y="20026"/>
          <a:ext cx="9765672" cy="773720"/>
        </a:xfrm>
        <a:prstGeom prst="roundRect">
          <a:avLst/>
        </a:prstGeom>
        <a:solidFill>
          <a:srgbClr val="00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7685" tIns="0" rIns="287685" bIns="0" numCol="1" spcCol="1270" anchor="ctr" anchorCtr="0">
          <a:noAutofit/>
        </a:bodyPr>
        <a:lstStyle/>
        <a:p>
          <a:pPr lvl="0" algn="l" defTabSz="1377950">
            <a:lnSpc>
              <a:spcPct val="90000"/>
            </a:lnSpc>
            <a:spcBef>
              <a:spcPct val="0"/>
            </a:spcBef>
            <a:spcAft>
              <a:spcPct val="35000"/>
            </a:spcAft>
          </a:pPr>
          <a:r>
            <a:rPr lang="en-US"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B-</a:t>
          </a:r>
          <a:r>
            <a:rPr lang="zh-TW"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促進教師專業成長</a:t>
          </a:r>
          <a:r>
            <a:rPr lang="en-US"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r>
            <a:rPr lang="zh-TW" altLang="en-US"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成立教師社群</a:t>
          </a:r>
          <a:endParaRPr lang="zh-TW" altLang="en-US" sz="3100" kern="1200" dirty="0">
            <a:latin typeface="Times New Roman" pitchFamily="18" charset="0"/>
            <a:ea typeface="標楷體" pitchFamily="65" charset="-120"/>
            <a:cs typeface="Times New Roman" pitchFamily="18" charset="0"/>
          </a:endParaRPr>
        </a:p>
      </dsp:txBody>
      <dsp:txXfrm>
        <a:off x="580896" y="57796"/>
        <a:ext cx="9690132" cy="6981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3493D-E8CD-4665-89CF-8C13C80B351E}">
      <dsp:nvSpPr>
        <dsp:cNvPr id="0" name=""/>
        <dsp:cNvSpPr/>
      </dsp:nvSpPr>
      <dsp:spPr>
        <a:xfrm>
          <a:off x="-4723174" y="-723994"/>
          <a:ext cx="5625866" cy="5625866"/>
        </a:xfrm>
        <a:prstGeom prst="blockArc">
          <a:avLst>
            <a:gd name="adj1" fmla="val 18900000"/>
            <a:gd name="adj2" fmla="val 2700000"/>
            <a:gd name="adj3" fmla="val 384"/>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E4A43E-5921-4457-A29E-B3C1656C0D21}">
      <dsp:nvSpPr>
        <dsp:cNvPr id="0" name=""/>
        <dsp:cNvSpPr/>
      </dsp:nvSpPr>
      <dsp:spPr>
        <a:xfrm>
          <a:off x="472769" y="321195"/>
          <a:ext cx="4240365" cy="64272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0163" tIns="78740" rIns="78740" bIns="78740" numCol="1" spcCol="1270" anchor="ctr" anchorCtr="0">
          <a:noAutofit/>
        </a:bodyPr>
        <a:lstStyle/>
        <a:p>
          <a:pPr lvl="0" algn="l" defTabSz="1377950">
            <a:lnSpc>
              <a:spcPct val="90000"/>
            </a:lnSpc>
            <a:spcBef>
              <a:spcPct val="0"/>
            </a:spcBef>
            <a:spcAft>
              <a:spcPct val="35000"/>
            </a:spcAft>
          </a:pPr>
          <a:r>
            <a:rPr lang="zh-TW" altLang="en-US" sz="3100" b="1" kern="1200" dirty="0" smtClean="0">
              <a:effectLst>
                <a:outerShdw blurRad="38100" dist="38100" dir="2700000" algn="tl">
                  <a:srgbClr val="000000">
                    <a:alpha val="43137"/>
                  </a:srgbClr>
                </a:outerShdw>
              </a:effectLst>
              <a:latin typeface="標楷體" pitchFamily="65" charset="-120"/>
              <a:ea typeface="標楷體" pitchFamily="65" charset="-120"/>
            </a:rPr>
            <a:t>健康身心靈</a:t>
          </a:r>
          <a:endParaRPr lang="zh-TW" altLang="en-US" sz="31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472769" y="321195"/>
        <a:ext cx="4240365" cy="642724"/>
      </dsp:txXfrm>
    </dsp:sp>
    <dsp:sp modelId="{FB8A6449-152F-49B7-926E-177AB84ED4E3}">
      <dsp:nvSpPr>
        <dsp:cNvPr id="0" name=""/>
        <dsp:cNvSpPr/>
      </dsp:nvSpPr>
      <dsp:spPr>
        <a:xfrm>
          <a:off x="71066" y="240854"/>
          <a:ext cx="803405" cy="803405"/>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D8DC7A-2CE6-4813-85B3-50C9762A6DC6}">
      <dsp:nvSpPr>
        <dsp:cNvPr id="0" name=""/>
        <dsp:cNvSpPr/>
      </dsp:nvSpPr>
      <dsp:spPr>
        <a:xfrm>
          <a:off x="841258" y="1285449"/>
          <a:ext cx="3871876" cy="642724"/>
        </a:xfrm>
        <a:prstGeom prst="rect">
          <a:avLst/>
        </a:prstGeom>
        <a:solidFill>
          <a:schemeClr val="accent4">
            <a:hueOff val="-6051969"/>
            <a:satOff val="6986"/>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0163" tIns="78740" rIns="78740" bIns="78740" numCol="1" spcCol="1270" anchor="ctr" anchorCtr="0">
          <a:noAutofit/>
        </a:bodyPr>
        <a:lstStyle/>
        <a:p>
          <a:pPr lvl="0" algn="l" defTabSz="1377950">
            <a:lnSpc>
              <a:spcPct val="90000"/>
            </a:lnSpc>
            <a:spcBef>
              <a:spcPct val="0"/>
            </a:spcBef>
            <a:spcAft>
              <a:spcPct val="35000"/>
            </a:spcAft>
          </a:pPr>
          <a:r>
            <a:rPr lang="zh-TW" altLang="en-US" sz="3100" b="1" kern="1200" dirty="0" smtClean="0">
              <a:effectLst>
                <a:outerShdw blurRad="38100" dist="38100" dir="2700000" algn="tl">
                  <a:srgbClr val="000000">
                    <a:alpha val="43137"/>
                  </a:srgbClr>
                </a:outerShdw>
              </a:effectLst>
              <a:latin typeface="標楷體" pitchFamily="65" charset="-120"/>
              <a:ea typeface="標楷體" pitchFamily="65" charset="-120"/>
            </a:rPr>
            <a:t>科技新人文</a:t>
          </a:r>
          <a:endParaRPr lang="zh-TW" altLang="en-US" sz="31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841258" y="1285449"/>
        <a:ext cx="3871876" cy="642724"/>
      </dsp:txXfrm>
    </dsp:sp>
    <dsp:sp modelId="{C2F5872C-6272-400B-BF40-7F1ADEFDB39E}">
      <dsp:nvSpPr>
        <dsp:cNvPr id="0" name=""/>
        <dsp:cNvSpPr/>
      </dsp:nvSpPr>
      <dsp:spPr>
        <a:xfrm>
          <a:off x="439555" y="1205108"/>
          <a:ext cx="803405" cy="803405"/>
        </a:xfrm>
        <a:prstGeom prst="ellipse">
          <a:avLst/>
        </a:prstGeom>
        <a:solidFill>
          <a:schemeClr val="lt1">
            <a:hueOff val="0"/>
            <a:satOff val="0"/>
            <a:lumOff val="0"/>
            <a:alphaOff val="0"/>
          </a:schemeClr>
        </a:solidFill>
        <a:ln w="12700" cap="flat" cmpd="sng" algn="ctr">
          <a:solidFill>
            <a:schemeClr val="accent4">
              <a:hueOff val="-6051969"/>
              <a:satOff val="6986"/>
              <a:lumOff val="2746"/>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B116C6-F98E-4578-B8D8-C10B9267C8F4}">
      <dsp:nvSpPr>
        <dsp:cNvPr id="0" name=""/>
        <dsp:cNvSpPr/>
      </dsp:nvSpPr>
      <dsp:spPr>
        <a:xfrm>
          <a:off x="841258" y="2249703"/>
          <a:ext cx="3871876" cy="642724"/>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0163" tIns="78740" rIns="78740" bIns="78740" numCol="1" spcCol="1270" anchor="ctr" anchorCtr="0">
          <a:noAutofit/>
        </a:bodyPr>
        <a:lstStyle/>
        <a:p>
          <a:pPr lvl="0" algn="l" defTabSz="1377950">
            <a:lnSpc>
              <a:spcPct val="90000"/>
            </a:lnSpc>
            <a:spcBef>
              <a:spcPct val="0"/>
            </a:spcBef>
            <a:spcAft>
              <a:spcPct val="35000"/>
            </a:spcAft>
          </a:pPr>
          <a:r>
            <a:rPr lang="zh-TW" altLang="en-US" sz="3100" b="1" kern="1200" dirty="0" smtClean="0">
              <a:effectLst>
                <a:outerShdw blurRad="38100" dist="38100" dir="2700000" algn="tl">
                  <a:srgbClr val="000000">
                    <a:alpha val="43137"/>
                  </a:srgbClr>
                </a:outerShdw>
              </a:effectLst>
              <a:latin typeface="標楷體" pitchFamily="65" charset="-120"/>
              <a:ea typeface="標楷體" pitchFamily="65" charset="-120"/>
            </a:rPr>
            <a:t>國際大視野</a:t>
          </a:r>
          <a:endParaRPr lang="zh-TW" altLang="en-US" sz="31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841258" y="2249703"/>
        <a:ext cx="3871876" cy="642724"/>
      </dsp:txXfrm>
    </dsp:sp>
    <dsp:sp modelId="{F141AA36-499D-496B-A1DF-BF63E3326F68}">
      <dsp:nvSpPr>
        <dsp:cNvPr id="0" name=""/>
        <dsp:cNvSpPr/>
      </dsp:nvSpPr>
      <dsp:spPr>
        <a:xfrm>
          <a:off x="439555" y="2169362"/>
          <a:ext cx="803405" cy="803405"/>
        </a:xfrm>
        <a:prstGeom prst="ellipse">
          <a:avLst/>
        </a:prstGeom>
        <a:solidFill>
          <a:schemeClr val="lt1">
            <a:hueOff val="0"/>
            <a:satOff val="0"/>
            <a:lumOff val="0"/>
            <a:alphaOff val="0"/>
          </a:schemeClr>
        </a:solidFill>
        <a:ln w="12700" cap="flat" cmpd="sng" algn="ctr">
          <a:solidFill>
            <a:schemeClr val="accent4">
              <a:hueOff val="-12103938"/>
              <a:satOff val="13971"/>
              <a:lumOff val="5491"/>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92EC67-3EBA-460C-8D91-4326BA13080D}">
      <dsp:nvSpPr>
        <dsp:cNvPr id="0" name=""/>
        <dsp:cNvSpPr/>
      </dsp:nvSpPr>
      <dsp:spPr>
        <a:xfrm>
          <a:off x="472769" y="3213957"/>
          <a:ext cx="4240365" cy="642724"/>
        </a:xfrm>
        <a:prstGeom prst="rect">
          <a:avLst/>
        </a:prstGeom>
        <a:solidFill>
          <a:schemeClr val="accent4">
            <a:hueOff val="-18155907"/>
            <a:satOff val="20957"/>
            <a:lumOff val="8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0163" tIns="78740" rIns="78740" bIns="78740" numCol="1" spcCol="1270" anchor="ctr" anchorCtr="0">
          <a:noAutofit/>
        </a:bodyPr>
        <a:lstStyle/>
        <a:p>
          <a:pPr lvl="0" algn="l" defTabSz="1377950">
            <a:lnSpc>
              <a:spcPct val="90000"/>
            </a:lnSpc>
            <a:spcBef>
              <a:spcPct val="0"/>
            </a:spcBef>
            <a:spcAft>
              <a:spcPct val="35000"/>
            </a:spcAft>
          </a:pPr>
          <a:r>
            <a:rPr lang="zh-TW" altLang="en-US" sz="3100" b="1" kern="1200" dirty="0" smtClean="0">
              <a:effectLst>
                <a:outerShdw blurRad="38100" dist="38100" dir="2700000" algn="tl">
                  <a:srgbClr val="000000">
                    <a:alpha val="43137"/>
                  </a:srgbClr>
                </a:outerShdw>
              </a:effectLst>
              <a:latin typeface="標楷體" pitchFamily="65" charset="-120"/>
              <a:ea typeface="標楷體" pitchFamily="65" charset="-120"/>
            </a:rPr>
            <a:t>班級經營</a:t>
          </a:r>
          <a:endParaRPr lang="zh-TW" altLang="en-US" sz="31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472769" y="3213957"/>
        <a:ext cx="4240365" cy="642724"/>
      </dsp:txXfrm>
    </dsp:sp>
    <dsp:sp modelId="{CC85B555-E1AD-4C58-802D-F8DA022923C3}">
      <dsp:nvSpPr>
        <dsp:cNvPr id="0" name=""/>
        <dsp:cNvSpPr/>
      </dsp:nvSpPr>
      <dsp:spPr>
        <a:xfrm>
          <a:off x="71066" y="3133616"/>
          <a:ext cx="803405" cy="803405"/>
        </a:xfrm>
        <a:prstGeom prst="ellipse">
          <a:avLst/>
        </a:prstGeom>
        <a:solidFill>
          <a:schemeClr val="lt1">
            <a:hueOff val="0"/>
            <a:satOff val="0"/>
            <a:lumOff val="0"/>
            <a:alphaOff val="0"/>
          </a:schemeClr>
        </a:solidFill>
        <a:ln w="12700" cap="flat" cmpd="sng" algn="ctr">
          <a:solidFill>
            <a:schemeClr val="accent4">
              <a:hueOff val="-18155907"/>
              <a:satOff val="20957"/>
              <a:lumOff val="8237"/>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C6F03-622D-49E8-AFAE-B9CA9558E1F2}">
      <dsp:nvSpPr>
        <dsp:cNvPr id="0" name=""/>
        <dsp:cNvSpPr/>
      </dsp:nvSpPr>
      <dsp:spPr>
        <a:xfrm flipV="1">
          <a:off x="0" y="705186"/>
          <a:ext cx="10873145" cy="435368"/>
        </a:xfrm>
        <a:prstGeom prst="rect">
          <a:avLst/>
        </a:prstGeom>
        <a:solidFill>
          <a:schemeClr val="lt1">
            <a:alpha val="90000"/>
            <a:hueOff val="0"/>
            <a:satOff val="0"/>
            <a:lumOff val="0"/>
            <a:alphaOff val="0"/>
          </a:schemeClr>
        </a:solidFill>
        <a:ln w="12700" cap="flat" cmpd="sng" algn="ctr">
          <a:solidFill>
            <a:srgbClr val="0000FF"/>
          </a:solidFill>
          <a:prstDash val="solid"/>
          <a:miter lim="800000"/>
        </a:ln>
        <a:effectLst/>
      </dsp:spPr>
      <dsp:style>
        <a:lnRef idx="2">
          <a:scrgbClr r="0" g="0" b="0"/>
        </a:lnRef>
        <a:fillRef idx="1">
          <a:scrgbClr r="0" g="0" b="0"/>
        </a:fillRef>
        <a:effectRef idx="0">
          <a:scrgbClr r="0" g="0" b="0"/>
        </a:effectRef>
        <a:fontRef idx="minor"/>
      </dsp:style>
    </dsp:sp>
    <dsp:sp modelId="{82D54E78-4019-4024-87A9-F396052914CC}">
      <dsp:nvSpPr>
        <dsp:cNvPr id="0" name=""/>
        <dsp:cNvSpPr/>
      </dsp:nvSpPr>
      <dsp:spPr>
        <a:xfrm>
          <a:off x="543126" y="20026"/>
          <a:ext cx="10314284" cy="773720"/>
        </a:xfrm>
        <a:prstGeom prst="roundRect">
          <a:avLst/>
        </a:prstGeom>
        <a:solidFill>
          <a:srgbClr val="00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7685" tIns="0" rIns="287685" bIns="0" numCol="1" spcCol="1270" anchor="ctr" anchorCtr="0">
          <a:noAutofit/>
        </a:bodyPr>
        <a:lstStyle/>
        <a:p>
          <a:pPr lvl="0" algn="l" defTabSz="1377950">
            <a:lnSpc>
              <a:spcPct val="90000"/>
            </a:lnSpc>
            <a:spcBef>
              <a:spcPct val="0"/>
            </a:spcBef>
            <a:spcAft>
              <a:spcPct val="35000"/>
            </a:spcAft>
          </a:pPr>
          <a:r>
            <a:rPr lang="en-US"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B-</a:t>
          </a:r>
          <a:r>
            <a:rPr lang="zh-TW"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促進教師專業成長</a:t>
          </a:r>
          <a:r>
            <a:rPr lang="en-US"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a:t>
          </a:r>
          <a:r>
            <a:rPr lang="zh-TW" altLang="en-US"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教師社群增能、觀議課及研發課程</a:t>
          </a:r>
          <a:endParaRPr lang="zh-TW" altLang="en-US" sz="3100" kern="1200" dirty="0">
            <a:latin typeface="Times New Roman" pitchFamily="18" charset="0"/>
            <a:ea typeface="標楷體" pitchFamily="65" charset="-120"/>
            <a:cs typeface="Times New Roman" pitchFamily="18" charset="0"/>
          </a:endParaRPr>
        </a:p>
      </dsp:txBody>
      <dsp:txXfrm>
        <a:off x="580896" y="57796"/>
        <a:ext cx="10238744" cy="6981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F3493D-E8CD-4665-89CF-8C13C80B351E}">
      <dsp:nvSpPr>
        <dsp:cNvPr id="0" name=""/>
        <dsp:cNvSpPr/>
      </dsp:nvSpPr>
      <dsp:spPr>
        <a:xfrm>
          <a:off x="-4723174" y="-723994"/>
          <a:ext cx="5625866" cy="5625866"/>
        </a:xfrm>
        <a:prstGeom prst="blockArc">
          <a:avLst>
            <a:gd name="adj1" fmla="val 18900000"/>
            <a:gd name="adj2" fmla="val 2700000"/>
            <a:gd name="adj3" fmla="val 384"/>
          </a:avLst>
        </a:pr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E4A43E-5921-4457-A29E-B3C1656C0D21}">
      <dsp:nvSpPr>
        <dsp:cNvPr id="0" name=""/>
        <dsp:cNvSpPr/>
      </dsp:nvSpPr>
      <dsp:spPr>
        <a:xfrm>
          <a:off x="472769" y="321195"/>
          <a:ext cx="4240365" cy="64272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0163" tIns="78740" rIns="78740" bIns="78740" numCol="1" spcCol="1270" anchor="ctr" anchorCtr="0">
          <a:noAutofit/>
        </a:bodyPr>
        <a:lstStyle/>
        <a:p>
          <a:pPr lvl="0" algn="l" defTabSz="1377950">
            <a:lnSpc>
              <a:spcPct val="90000"/>
            </a:lnSpc>
            <a:spcBef>
              <a:spcPct val="0"/>
            </a:spcBef>
            <a:spcAft>
              <a:spcPct val="35000"/>
            </a:spcAft>
          </a:pPr>
          <a:r>
            <a:rPr lang="zh-TW" altLang="en-US" sz="3100" b="1" kern="1200" dirty="0" smtClean="0">
              <a:effectLst>
                <a:outerShdw blurRad="38100" dist="38100" dir="2700000" algn="tl">
                  <a:srgbClr val="000000">
                    <a:alpha val="43137"/>
                  </a:srgbClr>
                </a:outerShdw>
              </a:effectLst>
              <a:latin typeface="標楷體" pitchFamily="65" charset="-120"/>
              <a:ea typeface="標楷體" pitchFamily="65" charset="-120"/>
            </a:rPr>
            <a:t>健康身心靈</a:t>
          </a:r>
          <a:endParaRPr lang="zh-TW" altLang="en-US" sz="31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472769" y="321195"/>
        <a:ext cx="4240365" cy="642724"/>
      </dsp:txXfrm>
    </dsp:sp>
    <dsp:sp modelId="{FB8A6449-152F-49B7-926E-177AB84ED4E3}">
      <dsp:nvSpPr>
        <dsp:cNvPr id="0" name=""/>
        <dsp:cNvSpPr/>
      </dsp:nvSpPr>
      <dsp:spPr>
        <a:xfrm>
          <a:off x="71066" y="240854"/>
          <a:ext cx="803405" cy="803405"/>
        </a:xfrm>
        <a:prstGeom prst="ellipse">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BD8DC7A-2CE6-4813-85B3-50C9762A6DC6}">
      <dsp:nvSpPr>
        <dsp:cNvPr id="0" name=""/>
        <dsp:cNvSpPr/>
      </dsp:nvSpPr>
      <dsp:spPr>
        <a:xfrm>
          <a:off x="841258" y="1285449"/>
          <a:ext cx="3871876" cy="642724"/>
        </a:xfrm>
        <a:prstGeom prst="rect">
          <a:avLst/>
        </a:prstGeom>
        <a:solidFill>
          <a:schemeClr val="accent4">
            <a:hueOff val="-6051969"/>
            <a:satOff val="6986"/>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0163" tIns="78740" rIns="78740" bIns="78740" numCol="1" spcCol="1270" anchor="ctr" anchorCtr="0">
          <a:noAutofit/>
        </a:bodyPr>
        <a:lstStyle/>
        <a:p>
          <a:pPr lvl="0" algn="l" defTabSz="1377950">
            <a:lnSpc>
              <a:spcPct val="90000"/>
            </a:lnSpc>
            <a:spcBef>
              <a:spcPct val="0"/>
            </a:spcBef>
            <a:spcAft>
              <a:spcPct val="35000"/>
            </a:spcAft>
          </a:pPr>
          <a:r>
            <a:rPr lang="zh-TW" altLang="en-US" sz="3100" b="1" kern="1200" dirty="0" smtClean="0">
              <a:effectLst>
                <a:outerShdw blurRad="38100" dist="38100" dir="2700000" algn="tl">
                  <a:srgbClr val="000000">
                    <a:alpha val="43137"/>
                  </a:srgbClr>
                </a:outerShdw>
              </a:effectLst>
              <a:latin typeface="標楷體" pitchFamily="65" charset="-120"/>
              <a:ea typeface="標楷體" pitchFamily="65" charset="-120"/>
            </a:rPr>
            <a:t>科技新人文</a:t>
          </a:r>
          <a:endParaRPr lang="zh-TW" altLang="en-US" sz="31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841258" y="1285449"/>
        <a:ext cx="3871876" cy="642724"/>
      </dsp:txXfrm>
    </dsp:sp>
    <dsp:sp modelId="{C2F5872C-6272-400B-BF40-7F1ADEFDB39E}">
      <dsp:nvSpPr>
        <dsp:cNvPr id="0" name=""/>
        <dsp:cNvSpPr/>
      </dsp:nvSpPr>
      <dsp:spPr>
        <a:xfrm>
          <a:off x="439555" y="1205108"/>
          <a:ext cx="803405" cy="803405"/>
        </a:xfrm>
        <a:prstGeom prst="ellipse">
          <a:avLst/>
        </a:prstGeom>
        <a:solidFill>
          <a:schemeClr val="lt1">
            <a:hueOff val="0"/>
            <a:satOff val="0"/>
            <a:lumOff val="0"/>
            <a:alphaOff val="0"/>
          </a:schemeClr>
        </a:solidFill>
        <a:ln w="12700" cap="flat" cmpd="sng" algn="ctr">
          <a:solidFill>
            <a:schemeClr val="accent4">
              <a:hueOff val="-6051969"/>
              <a:satOff val="6986"/>
              <a:lumOff val="2746"/>
              <a:alphaOff val="0"/>
            </a:schemeClr>
          </a:solidFill>
          <a:prstDash val="solid"/>
          <a:miter lim="800000"/>
        </a:ln>
        <a:effectLst/>
      </dsp:spPr>
      <dsp:style>
        <a:lnRef idx="2">
          <a:scrgbClr r="0" g="0" b="0"/>
        </a:lnRef>
        <a:fillRef idx="1">
          <a:scrgbClr r="0" g="0" b="0"/>
        </a:fillRef>
        <a:effectRef idx="0">
          <a:scrgbClr r="0" g="0" b="0"/>
        </a:effectRef>
        <a:fontRef idx="minor"/>
      </dsp:style>
    </dsp:sp>
    <dsp:sp modelId="{64B116C6-F98E-4578-B8D8-C10B9267C8F4}">
      <dsp:nvSpPr>
        <dsp:cNvPr id="0" name=""/>
        <dsp:cNvSpPr/>
      </dsp:nvSpPr>
      <dsp:spPr>
        <a:xfrm>
          <a:off x="841258" y="2249703"/>
          <a:ext cx="3871876" cy="642724"/>
        </a:xfrm>
        <a:prstGeom prst="rect">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0163" tIns="78740" rIns="78740" bIns="78740" numCol="1" spcCol="1270" anchor="ctr" anchorCtr="0">
          <a:noAutofit/>
        </a:bodyPr>
        <a:lstStyle/>
        <a:p>
          <a:pPr lvl="0" algn="l" defTabSz="1377950">
            <a:lnSpc>
              <a:spcPct val="90000"/>
            </a:lnSpc>
            <a:spcBef>
              <a:spcPct val="0"/>
            </a:spcBef>
            <a:spcAft>
              <a:spcPct val="35000"/>
            </a:spcAft>
          </a:pPr>
          <a:r>
            <a:rPr lang="zh-TW" altLang="en-US" sz="3100" b="1" kern="1200" dirty="0" smtClean="0">
              <a:effectLst>
                <a:outerShdw blurRad="38100" dist="38100" dir="2700000" algn="tl">
                  <a:srgbClr val="000000">
                    <a:alpha val="43137"/>
                  </a:srgbClr>
                </a:outerShdw>
              </a:effectLst>
              <a:latin typeface="標楷體" pitchFamily="65" charset="-120"/>
              <a:ea typeface="標楷體" pitchFamily="65" charset="-120"/>
            </a:rPr>
            <a:t>國際大視野</a:t>
          </a:r>
          <a:endParaRPr lang="zh-TW" altLang="en-US" sz="31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841258" y="2249703"/>
        <a:ext cx="3871876" cy="642724"/>
      </dsp:txXfrm>
    </dsp:sp>
    <dsp:sp modelId="{F141AA36-499D-496B-A1DF-BF63E3326F68}">
      <dsp:nvSpPr>
        <dsp:cNvPr id="0" name=""/>
        <dsp:cNvSpPr/>
      </dsp:nvSpPr>
      <dsp:spPr>
        <a:xfrm>
          <a:off x="439555" y="2169362"/>
          <a:ext cx="803405" cy="803405"/>
        </a:xfrm>
        <a:prstGeom prst="ellipse">
          <a:avLst/>
        </a:prstGeom>
        <a:solidFill>
          <a:schemeClr val="lt1">
            <a:hueOff val="0"/>
            <a:satOff val="0"/>
            <a:lumOff val="0"/>
            <a:alphaOff val="0"/>
          </a:schemeClr>
        </a:solidFill>
        <a:ln w="12700" cap="flat" cmpd="sng" algn="ctr">
          <a:solidFill>
            <a:schemeClr val="accent4">
              <a:hueOff val="-12103938"/>
              <a:satOff val="13971"/>
              <a:lumOff val="5491"/>
              <a:alphaOff val="0"/>
            </a:schemeClr>
          </a:solidFill>
          <a:prstDash val="solid"/>
          <a:miter lim="800000"/>
        </a:ln>
        <a:effectLst/>
      </dsp:spPr>
      <dsp:style>
        <a:lnRef idx="2">
          <a:scrgbClr r="0" g="0" b="0"/>
        </a:lnRef>
        <a:fillRef idx="1">
          <a:scrgbClr r="0" g="0" b="0"/>
        </a:fillRef>
        <a:effectRef idx="0">
          <a:scrgbClr r="0" g="0" b="0"/>
        </a:effectRef>
        <a:fontRef idx="minor"/>
      </dsp:style>
    </dsp:sp>
    <dsp:sp modelId="{1A92EC67-3EBA-460C-8D91-4326BA13080D}">
      <dsp:nvSpPr>
        <dsp:cNvPr id="0" name=""/>
        <dsp:cNvSpPr/>
      </dsp:nvSpPr>
      <dsp:spPr>
        <a:xfrm>
          <a:off x="472769" y="3213957"/>
          <a:ext cx="4240365" cy="642724"/>
        </a:xfrm>
        <a:prstGeom prst="rect">
          <a:avLst/>
        </a:prstGeom>
        <a:solidFill>
          <a:schemeClr val="accent4">
            <a:hueOff val="-18155907"/>
            <a:satOff val="20957"/>
            <a:lumOff val="8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0163" tIns="78740" rIns="78740" bIns="78740" numCol="1" spcCol="1270" anchor="ctr" anchorCtr="0">
          <a:noAutofit/>
        </a:bodyPr>
        <a:lstStyle/>
        <a:p>
          <a:pPr lvl="0" algn="l" defTabSz="1377950">
            <a:lnSpc>
              <a:spcPct val="90000"/>
            </a:lnSpc>
            <a:spcBef>
              <a:spcPct val="0"/>
            </a:spcBef>
            <a:spcAft>
              <a:spcPct val="35000"/>
            </a:spcAft>
          </a:pPr>
          <a:r>
            <a:rPr lang="zh-TW" altLang="en-US" sz="3100" b="1" kern="1200" dirty="0" smtClean="0">
              <a:effectLst>
                <a:outerShdw blurRad="38100" dist="38100" dir="2700000" algn="tl">
                  <a:srgbClr val="000000">
                    <a:alpha val="43137"/>
                  </a:srgbClr>
                </a:outerShdw>
              </a:effectLst>
              <a:latin typeface="標楷體" pitchFamily="65" charset="-120"/>
              <a:ea typeface="標楷體" pitchFamily="65" charset="-120"/>
            </a:rPr>
            <a:t>班級經營</a:t>
          </a:r>
          <a:endParaRPr lang="zh-TW" altLang="en-US" sz="31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472769" y="3213957"/>
        <a:ext cx="4240365" cy="642724"/>
      </dsp:txXfrm>
    </dsp:sp>
    <dsp:sp modelId="{CC85B555-E1AD-4C58-802D-F8DA022923C3}">
      <dsp:nvSpPr>
        <dsp:cNvPr id="0" name=""/>
        <dsp:cNvSpPr/>
      </dsp:nvSpPr>
      <dsp:spPr>
        <a:xfrm>
          <a:off x="71066" y="3133616"/>
          <a:ext cx="803405" cy="803405"/>
        </a:xfrm>
        <a:prstGeom prst="ellipse">
          <a:avLst/>
        </a:prstGeom>
        <a:solidFill>
          <a:schemeClr val="lt1">
            <a:hueOff val="0"/>
            <a:satOff val="0"/>
            <a:lumOff val="0"/>
            <a:alphaOff val="0"/>
          </a:schemeClr>
        </a:solidFill>
        <a:ln w="12700" cap="flat" cmpd="sng" algn="ctr">
          <a:solidFill>
            <a:schemeClr val="accent4">
              <a:hueOff val="-18155907"/>
              <a:satOff val="20957"/>
              <a:lumOff val="8237"/>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FC6F03-622D-49E8-AFAE-B9CA9558E1F2}">
      <dsp:nvSpPr>
        <dsp:cNvPr id="0" name=""/>
        <dsp:cNvSpPr/>
      </dsp:nvSpPr>
      <dsp:spPr>
        <a:xfrm flipV="1">
          <a:off x="0" y="705186"/>
          <a:ext cx="10873145" cy="435368"/>
        </a:xfrm>
        <a:prstGeom prst="rect">
          <a:avLst/>
        </a:prstGeom>
        <a:solidFill>
          <a:schemeClr val="lt1">
            <a:alpha val="90000"/>
            <a:hueOff val="0"/>
            <a:satOff val="0"/>
            <a:lumOff val="0"/>
            <a:alphaOff val="0"/>
          </a:schemeClr>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dsp:style>
    </dsp:sp>
    <dsp:sp modelId="{82D54E78-4019-4024-87A9-F396052914CC}">
      <dsp:nvSpPr>
        <dsp:cNvPr id="0" name=""/>
        <dsp:cNvSpPr/>
      </dsp:nvSpPr>
      <dsp:spPr>
        <a:xfrm>
          <a:off x="543126" y="20026"/>
          <a:ext cx="9765672" cy="773720"/>
        </a:xfrm>
        <a:prstGeom prst="roundRect">
          <a:avLst/>
        </a:prstGeom>
        <a:solidFill>
          <a:srgbClr val="00B050"/>
        </a:solidFill>
        <a:ln w="12700" cap="flat" cmpd="sng" algn="ctr">
          <a:solidFill>
            <a:srgbClr val="00B05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7685" tIns="0" rIns="287685" bIns="0" numCol="1" spcCol="1270" anchor="ctr" anchorCtr="0">
          <a:noAutofit/>
        </a:bodyPr>
        <a:lstStyle/>
        <a:p>
          <a:pPr lvl="0" algn="l" defTabSz="1377950">
            <a:lnSpc>
              <a:spcPct val="90000"/>
            </a:lnSpc>
            <a:spcBef>
              <a:spcPct val="0"/>
            </a:spcBef>
            <a:spcAft>
              <a:spcPct val="35000"/>
            </a:spcAft>
          </a:pPr>
          <a:r>
            <a:rPr lang="en-US"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C-108</a:t>
          </a:r>
          <a:r>
            <a:rPr lang="zh-TW"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課綱核心小組計畫</a:t>
          </a:r>
          <a:r>
            <a:rPr lang="en-US"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-HIT</a:t>
          </a:r>
          <a:r>
            <a:rPr lang="zh-TW" altLang="zh-TW" sz="3100" b="1" kern="1200" dirty="0" smtClean="0">
              <a:effectLst>
                <a:outerShdw blurRad="38100" dist="38100" dir="2700000" algn="tl">
                  <a:srgbClr val="000000">
                    <a:alpha val="43137"/>
                  </a:srgbClr>
                </a:outerShdw>
              </a:effectLst>
              <a:latin typeface="Times New Roman" pitchFamily="18" charset="0"/>
              <a:ea typeface="標楷體" pitchFamily="65" charset="-120"/>
              <a:cs typeface="Times New Roman" pitchFamily="18" charset="0"/>
            </a:rPr>
            <a:t>新高學</a:t>
          </a:r>
          <a:endParaRPr lang="zh-TW" altLang="en-US" sz="3100" kern="1200" dirty="0">
            <a:latin typeface="Times New Roman" pitchFamily="18" charset="0"/>
            <a:ea typeface="標楷體" pitchFamily="65" charset="-120"/>
            <a:cs typeface="Times New Roman" pitchFamily="18" charset="0"/>
          </a:endParaRPr>
        </a:p>
      </dsp:txBody>
      <dsp:txXfrm>
        <a:off x="580896" y="57796"/>
        <a:ext cx="9690132" cy="6981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5D564-B747-4511-8DB9-CC8E35B4A9A3}">
      <dsp:nvSpPr>
        <dsp:cNvPr id="0" name=""/>
        <dsp:cNvSpPr/>
      </dsp:nvSpPr>
      <dsp:spPr>
        <a:xfrm>
          <a:off x="1842403" y="240648"/>
          <a:ext cx="5252705" cy="525259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a:lnSpc>
              <a:spcPct val="90000"/>
            </a:lnSpc>
            <a:spcBef>
              <a:spcPct val="0"/>
            </a:spcBef>
            <a:spcAft>
              <a:spcPct val="35000"/>
            </a:spcAft>
          </a:pPr>
          <a:r>
            <a:rPr lang="zh-TW" altLang="en-US" sz="6000" b="1" kern="1200" dirty="0" smtClean="0">
              <a:effectLst>
                <a:outerShdw blurRad="38100" dist="38100" dir="2700000" algn="tl">
                  <a:srgbClr val="000000">
                    <a:alpha val="43137"/>
                  </a:srgbClr>
                </a:outerShdw>
              </a:effectLst>
              <a:latin typeface="標楷體" pitchFamily="65" charset="-120"/>
              <a:ea typeface="標楷體" pitchFamily="65" charset="-120"/>
            </a:rPr>
            <a:t>經常門</a:t>
          </a:r>
          <a:endParaRPr lang="zh-TW" altLang="en-US" sz="60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2611644" y="1009872"/>
        <a:ext cx="3714223" cy="3714144"/>
      </dsp:txXfrm>
    </dsp:sp>
    <dsp:sp modelId="{B25B26E7-162E-4445-BD00-F49CE2E0533A}">
      <dsp:nvSpPr>
        <dsp:cNvPr id="0" name=""/>
        <dsp:cNvSpPr/>
      </dsp:nvSpPr>
      <dsp:spPr>
        <a:xfrm>
          <a:off x="4839483" y="1335"/>
          <a:ext cx="584176" cy="58416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EF1C07-9E62-43FB-859C-2ACCF6129132}">
      <dsp:nvSpPr>
        <dsp:cNvPr id="0" name=""/>
        <dsp:cNvSpPr/>
      </dsp:nvSpPr>
      <dsp:spPr>
        <a:xfrm>
          <a:off x="3456215" y="5102977"/>
          <a:ext cx="422990" cy="423398"/>
        </a:xfrm>
        <a:prstGeom prst="ellipse">
          <a:avLst/>
        </a:prstGeom>
        <a:solidFill>
          <a:schemeClr val="accent4">
            <a:hueOff val="-1512992"/>
            <a:satOff val="1746"/>
            <a:lumOff val="6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0D3C6D-5EAF-4B9A-9CE7-7663DFFABB16}">
      <dsp:nvSpPr>
        <dsp:cNvPr id="0" name=""/>
        <dsp:cNvSpPr/>
      </dsp:nvSpPr>
      <dsp:spPr>
        <a:xfrm>
          <a:off x="7433110" y="2372365"/>
          <a:ext cx="422990" cy="423398"/>
        </a:xfrm>
        <a:prstGeom prst="ellipse">
          <a:avLst/>
        </a:prstGeom>
        <a:solidFill>
          <a:schemeClr val="accent4">
            <a:hueOff val="-3025984"/>
            <a:satOff val="3493"/>
            <a:lumOff val="13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8B2347-AAA6-4616-A2EC-5149AA967FAD}">
      <dsp:nvSpPr>
        <dsp:cNvPr id="0" name=""/>
        <dsp:cNvSpPr/>
      </dsp:nvSpPr>
      <dsp:spPr>
        <a:xfrm>
          <a:off x="5409006" y="5553375"/>
          <a:ext cx="584176" cy="584166"/>
        </a:xfrm>
        <a:prstGeom prst="ellipse">
          <a:avLst/>
        </a:prstGeom>
        <a:solidFill>
          <a:schemeClr val="accent4">
            <a:hueOff val="-4538977"/>
            <a:satOff val="5239"/>
            <a:lumOff val="2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1A5CD5-6064-4778-9166-8E7D6A9948C7}">
      <dsp:nvSpPr>
        <dsp:cNvPr id="0" name=""/>
        <dsp:cNvSpPr/>
      </dsp:nvSpPr>
      <dsp:spPr>
        <a:xfrm>
          <a:off x="3576372" y="831564"/>
          <a:ext cx="422990" cy="423398"/>
        </a:xfrm>
        <a:prstGeom prst="ellipse">
          <a:avLst/>
        </a:prstGeom>
        <a:solidFill>
          <a:schemeClr val="accent4">
            <a:hueOff val="-6051969"/>
            <a:satOff val="6986"/>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9EEEB6-CDA9-4037-8F47-440AF255E662}">
      <dsp:nvSpPr>
        <dsp:cNvPr id="0" name=""/>
        <dsp:cNvSpPr/>
      </dsp:nvSpPr>
      <dsp:spPr>
        <a:xfrm>
          <a:off x="2242925" y="3253525"/>
          <a:ext cx="422990" cy="423398"/>
        </a:xfrm>
        <a:prstGeom prst="ellipse">
          <a:avLst/>
        </a:prstGeom>
        <a:solidFill>
          <a:schemeClr val="accent4">
            <a:hueOff val="-7564961"/>
            <a:satOff val="8732"/>
            <a:lumOff val="34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C46240-7B1A-43EA-A61A-86B3373F84BC}">
      <dsp:nvSpPr>
        <dsp:cNvPr id="0" name=""/>
        <dsp:cNvSpPr/>
      </dsp:nvSpPr>
      <dsp:spPr>
        <a:xfrm>
          <a:off x="201238" y="1188691"/>
          <a:ext cx="2135468" cy="2134786"/>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zh-TW" altLang="en-US" sz="3600" kern="1200" dirty="0"/>
        </a:p>
      </dsp:txBody>
      <dsp:txXfrm>
        <a:off x="513970" y="1501323"/>
        <a:ext cx="1510004" cy="1509522"/>
      </dsp:txXfrm>
    </dsp:sp>
    <dsp:sp modelId="{8E3472A0-DD4B-4BF0-B3E6-6CB445F982FD}">
      <dsp:nvSpPr>
        <dsp:cNvPr id="0" name=""/>
        <dsp:cNvSpPr/>
      </dsp:nvSpPr>
      <dsp:spPr>
        <a:xfrm>
          <a:off x="4248468" y="849973"/>
          <a:ext cx="584176" cy="584166"/>
        </a:xfrm>
        <a:prstGeom prst="ellipse">
          <a:avLst/>
        </a:prstGeom>
        <a:solidFill>
          <a:schemeClr val="accent4">
            <a:hueOff val="-10590946"/>
            <a:satOff val="12225"/>
            <a:lumOff val="48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0B84FD-C75B-47EA-B949-9BBEA0422BBA}">
      <dsp:nvSpPr>
        <dsp:cNvPr id="0" name=""/>
        <dsp:cNvSpPr/>
      </dsp:nvSpPr>
      <dsp:spPr>
        <a:xfrm>
          <a:off x="401499" y="3949370"/>
          <a:ext cx="1056011" cy="1056041"/>
        </a:xfrm>
        <a:prstGeom prst="ellipse">
          <a:avLst/>
        </a:prstGeom>
        <a:solidFill>
          <a:schemeClr val="accent4">
            <a:hueOff val="-12103938"/>
            <a:satOff val="13971"/>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16C4F1-ADCC-47AA-AD38-1F7601FB67D0}">
      <dsp:nvSpPr>
        <dsp:cNvPr id="0" name=""/>
        <dsp:cNvSpPr/>
      </dsp:nvSpPr>
      <dsp:spPr>
        <a:xfrm>
          <a:off x="7633371" y="184194"/>
          <a:ext cx="2135468" cy="2134786"/>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zh-TW" altLang="en-US" sz="28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7946103" y="496826"/>
        <a:ext cx="1510004" cy="1509522"/>
      </dsp:txXfrm>
    </dsp:sp>
    <dsp:sp modelId="{11E84897-2662-4AE5-A1D8-1C74A6323790}">
      <dsp:nvSpPr>
        <dsp:cNvPr id="0" name=""/>
        <dsp:cNvSpPr/>
      </dsp:nvSpPr>
      <dsp:spPr>
        <a:xfrm>
          <a:off x="6680909" y="1658111"/>
          <a:ext cx="584176" cy="584166"/>
        </a:xfrm>
        <a:prstGeom prst="ellipse">
          <a:avLst/>
        </a:prstGeom>
        <a:solidFill>
          <a:schemeClr val="accent4">
            <a:hueOff val="-15129922"/>
            <a:satOff val="17464"/>
            <a:lumOff val="68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71D38E-40CF-4ACA-AEAD-93B210F6B2DC}">
      <dsp:nvSpPr>
        <dsp:cNvPr id="0" name=""/>
        <dsp:cNvSpPr/>
      </dsp:nvSpPr>
      <dsp:spPr>
        <a:xfrm>
          <a:off x="0" y="5206065"/>
          <a:ext cx="422990" cy="423398"/>
        </a:xfrm>
        <a:prstGeom prst="ellipse">
          <a:avLst/>
        </a:prstGeom>
        <a:solidFill>
          <a:schemeClr val="accent4">
            <a:hueOff val="-16642916"/>
            <a:satOff val="19211"/>
            <a:lumOff val="7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6E58A4-B789-4D76-B2E5-0ED84BF37873}">
      <dsp:nvSpPr>
        <dsp:cNvPr id="0" name=""/>
        <dsp:cNvSpPr/>
      </dsp:nvSpPr>
      <dsp:spPr>
        <a:xfrm>
          <a:off x="4218185" y="4603490"/>
          <a:ext cx="422990" cy="423398"/>
        </a:xfrm>
        <a:prstGeom prst="ellipse">
          <a:avLst/>
        </a:prstGeom>
        <a:solidFill>
          <a:schemeClr val="accent4">
            <a:hueOff val="-18155907"/>
            <a:satOff val="20957"/>
            <a:lumOff val="8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5D564-B747-4511-8DB9-CC8E35B4A9A3}">
      <dsp:nvSpPr>
        <dsp:cNvPr id="0" name=""/>
        <dsp:cNvSpPr/>
      </dsp:nvSpPr>
      <dsp:spPr>
        <a:xfrm>
          <a:off x="1842403" y="240648"/>
          <a:ext cx="5252705" cy="525259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a:lnSpc>
              <a:spcPct val="90000"/>
            </a:lnSpc>
            <a:spcBef>
              <a:spcPct val="0"/>
            </a:spcBef>
            <a:spcAft>
              <a:spcPct val="35000"/>
            </a:spcAft>
          </a:pPr>
          <a:r>
            <a:rPr lang="zh-TW" altLang="en-US" sz="6000" b="1" kern="1200" dirty="0" smtClean="0">
              <a:effectLst>
                <a:outerShdw blurRad="38100" dist="38100" dir="2700000" algn="tl">
                  <a:srgbClr val="000000">
                    <a:alpha val="43137"/>
                  </a:srgbClr>
                </a:outerShdw>
              </a:effectLst>
              <a:latin typeface="標楷體" pitchFamily="65" charset="-120"/>
              <a:ea typeface="標楷體" pitchFamily="65" charset="-120"/>
            </a:rPr>
            <a:t>資本門</a:t>
          </a:r>
          <a:endParaRPr lang="zh-TW" altLang="en-US" sz="60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2611644" y="1009872"/>
        <a:ext cx="3714223" cy="3714144"/>
      </dsp:txXfrm>
    </dsp:sp>
    <dsp:sp modelId="{B25B26E7-162E-4445-BD00-F49CE2E0533A}">
      <dsp:nvSpPr>
        <dsp:cNvPr id="0" name=""/>
        <dsp:cNvSpPr/>
      </dsp:nvSpPr>
      <dsp:spPr>
        <a:xfrm>
          <a:off x="4839483" y="1335"/>
          <a:ext cx="584176" cy="58416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EF1C07-9E62-43FB-859C-2ACCF6129132}">
      <dsp:nvSpPr>
        <dsp:cNvPr id="0" name=""/>
        <dsp:cNvSpPr/>
      </dsp:nvSpPr>
      <dsp:spPr>
        <a:xfrm>
          <a:off x="3456215" y="5102977"/>
          <a:ext cx="422990" cy="423398"/>
        </a:xfrm>
        <a:prstGeom prst="ellipse">
          <a:avLst/>
        </a:prstGeom>
        <a:solidFill>
          <a:schemeClr val="accent4">
            <a:hueOff val="-1512992"/>
            <a:satOff val="1746"/>
            <a:lumOff val="6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0D3C6D-5EAF-4B9A-9CE7-7663DFFABB16}">
      <dsp:nvSpPr>
        <dsp:cNvPr id="0" name=""/>
        <dsp:cNvSpPr/>
      </dsp:nvSpPr>
      <dsp:spPr>
        <a:xfrm>
          <a:off x="7433110" y="2372365"/>
          <a:ext cx="422990" cy="423398"/>
        </a:xfrm>
        <a:prstGeom prst="ellipse">
          <a:avLst/>
        </a:prstGeom>
        <a:solidFill>
          <a:schemeClr val="accent4">
            <a:hueOff val="-3025984"/>
            <a:satOff val="3493"/>
            <a:lumOff val="13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8B2347-AAA6-4616-A2EC-5149AA967FAD}">
      <dsp:nvSpPr>
        <dsp:cNvPr id="0" name=""/>
        <dsp:cNvSpPr/>
      </dsp:nvSpPr>
      <dsp:spPr>
        <a:xfrm>
          <a:off x="5409006" y="5553375"/>
          <a:ext cx="584176" cy="584166"/>
        </a:xfrm>
        <a:prstGeom prst="ellipse">
          <a:avLst/>
        </a:prstGeom>
        <a:solidFill>
          <a:schemeClr val="accent4">
            <a:hueOff val="-4538977"/>
            <a:satOff val="5239"/>
            <a:lumOff val="2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1A5CD5-6064-4778-9166-8E7D6A9948C7}">
      <dsp:nvSpPr>
        <dsp:cNvPr id="0" name=""/>
        <dsp:cNvSpPr/>
      </dsp:nvSpPr>
      <dsp:spPr>
        <a:xfrm>
          <a:off x="3576372" y="831564"/>
          <a:ext cx="422990" cy="423398"/>
        </a:xfrm>
        <a:prstGeom prst="ellipse">
          <a:avLst/>
        </a:prstGeom>
        <a:solidFill>
          <a:schemeClr val="accent4">
            <a:hueOff val="-6051969"/>
            <a:satOff val="6986"/>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9EEEB6-CDA9-4037-8F47-440AF255E662}">
      <dsp:nvSpPr>
        <dsp:cNvPr id="0" name=""/>
        <dsp:cNvSpPr/>
      </dsp:nvSpPr>
      <dsp:spPr>
        <a:xfrm>
          <a:off x="2242925" y="3253525"/>
          <a:ext cx="422990" cy="423398"/>
        </a:xfrm>
        <a:prstGeom prst="ellipse">
          <a:avLst/>
        </a:prstGeom>
        <a:solidFill>
          <a:schemeClr val="accent4">
            <a:hueOff val="-7564961"/>
            <a:satOff val="8732"/>
            <a:lumOff val="343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DC46240-7B1A-43EA-A61A-86B3373F84BC}">
      <dsp:nvSpPr>
        <dsp:cNvPr id="0" name=""/>
        <dsp:cNvSpPr/>
      </dsp:nvSpPr>
      <dsp:spPr>
        <a:xfrm>
          <a:off x="201238" y="1188691"/>
          <a:ext cx="2135468" cy="2134786"/>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endParaRPr lang="zh-TW" altLang="en-US" sz="3600" kern="1200" dirty="0"/>
        </a:p>
      </dsp:txBody>
      <dsp:txXfrm>
        <a:off x="513970" y="1501323"/>
        <a:ext cx="1510004" cy="1509522"/>
      </dsp:txXfrm>
    </dsp:sp>
    <dsp:sp modelId="{8E3472A0-DD4B-4BF0-B3E6-6CB445F982FD}">
      <dsp:nvSpPr>
        <dsp:cNvPr id="0" name=""/>
        <dsp:cNvSpPr/>
      </dsp:nvSpPr>
      <dsp:spPr>
        <a:xfrm>
          <a:off x="4248468" y="849973"/>
          <a:ext cx="584176" cy="584166"/>
        </a:xfrm>
        <a:prstGeom prst="ellipse">
          <a:avLst/>
        </a:prstGeom>
        <a:solidFill>
          <a:schemeClr val="accent4">
            <a:hueOff val="-10590946"/>
            <a:satOff val="12225"/>
            <a:lumOff val="48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0B84FD-C75B-47EA-B949-9BBEA0422BBA}">
      <dsp:nvSpPr>
        <dsp:cNvPr id="0" name=""/>
        <dsp:cNvSpPr/>
      </dsp:nvSpPr>
      <dsp:spPr>
        <a:xfrm>
          <a:off x="401499" y="3949370"/>
          <a:ext cx="1056011" cy="1056041"/>
        </a:xfrm>
        <a:prstGeom prst="ellipse">
          <a:avLst/>
        </a:prstGeom>
        <a:solidFill>
          <a:schemeClr val="accent4">
            <a:hueOff val="-12103938"/>
            <a:satOff val="13971"/>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16C4F1-ADCC-47AA-AD38-1F7601FB67D0}">
      <dsp:nvSpPr>
        <dsp:cNvPr id="0" name=""/>
        <dsp:cNvSpPr/>
      </dsp:nvSpPr>
      <dsp:spPr>
        <a:xfrm>
          <a:off x="7633371" y="184194"/>
          <a:ext cx="2135468" cy="2134786"/>
        </a:xfrm>
        <a:prstGeom prst="ellipse">
          <a:avLst/>
        </a:prstGeom>
        <a:solidFill>
          <a:srgbClr val="7030A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endParaRPr lang="zh-TW" altLang="en-US" sz="28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7946103" y="496826"/>
        <a:ext cx="1510004" cy="1509522"/>
      </dsp:txXfrm>
    </dsp:sp>
    <dsp:sp modelId="{11E84897-2662-4AE5-A1D8-1C74A6323790}">
      <dsp:nvSpPr>
        <dsp:cNvPr id="0" name=""/>
        <dsp:cNvSpPr/>
      </dsp:nvSpPr>
      <dsp:spPr>
        <a:xfrm>
          <a:off x="6680909" y="1658111"/>
          <a:ext cx="584176" cy="584166"/>
        </a:xfrm>
        <a:prstGeom prst="ellipse">
          <a:avLst/>
        </a:prstGeom>
        <a:solidFill>
          <a:schemeClr val="accent4">
            <a:hueOff val="-15129922"/>
            <a:satOff val="17464"/>
            <a:lumOff val="68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71D38E-40CF-4ACA-AEAD-93B210F6B2DC}">
      <dsp:nvSpPr>
        <dsp:cNvPr id="0" name=""/>
        <dsp:cNvSpPr/>
      </dsp:nvSpPr>
      <dsp:spPr>
        <a:xfrm>
          <a:off x="0" y="5206065"/>
          <a:ext cx="422990" cy="423398"/>
        </a:xfrm>
        <a:prstGeom prst="ellipse">
          <a:avLst/>
        </a:prstGeom>
        <a:solidFill>
          <a:schemeClr val="accent4">
            <a:hueOff val="-16642916"/>
            <a:satOff val="19211"/>
            <a:lumOff val="7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6E58A4-B789-4D76-B2E5-0ED84BF37873}">
      <dsp:nvSpPr>
        <dsp:cNvPr id="0" name=""/>
        <dsp:cNvSpPr/>
      </dsp:nvSpPr>
      <dsp:spPr>
        <a:xfrm>
          <a:off x="4218185" y="4603490"/>
          <a:ext cx="422990" cy="423398"/>
        </a:xfrm>
        <a:prstGeom prst="ellipse">
          <a:avLst/>
        </a:prstGeom>
        <a:solidFill>
          <a:schemeClr val="accent4">
            <a:hueOff val="-18155907"/>
            <a:satOff val="20957"/>
            <a:lumOff val="8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85D564-B747-4511-8DB9-CC8E35B4A9A3}">
      <dsp:nvSpPr>
        <dsp:cNvPr id="0" name=""/>
        <dsp:cNvSpPr/>
      </dsp:nvSpPr>
      <dsp:spPr>
        <a:xfrm>
          <a:off x="2367229" y="1051306"/>
          <a:ext cx="3854586" cy="3546792"/>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a:lnSpc>
              <a:spcPct val="90000"/>
            </a:lnSpc>
            <a:spcBef>
              <a:spcPct val="0"/>
            </a:spcBef>
            <a:spcAft>
              <a:spcPct val="35000"/>
            </a:spcAft>
          </a:pPr>
          <a:r>
            <a:rPr lang="zh-TW" altLang="en-US" sz="6000" b="1" kern="1200" dirty="0" smtClean="0">
              <a:effectLst>
                <a:outerShdw blurRad="38100" dist="38100" dir="2700000" algn="tl">
                  <a:srgbClr val="000000">
                    <a:alpha val="43137"/>
                  </a:srgbClr>
                </a:outerShdw>
              </a:effectLst>
              <a:latin typeface="標楷體" pitchFamily="65" charset="-120"/>
              <a:ea typeface="標楷體" pitchFamily="65" charset="-120"/>
            </a:rPr>
            <a:t>行政協助</a:t>
          </a:r>
          <a:endParaRPr lang="zh-TW" altLang="en-US" sz="60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2931720" y="1570722"/>
        <a:ext cx="2725604" cy="2507960"/>
      </dsp:txXfrm>
    </dsp:sp>
    <dsp:sp modelId="{53EF1C07-9E62-43FB-859C-2ACCF6129132}">
      <dsp:nvSpPr>
        <dsp:cNvPr id="0" name=""/>
        <dsp:cNvSpPr/>
      </dsp:nvSpPr>
      <dsp:spPr>
        <a:xfrm>
          <a:off x="3633293" y="4286983"/>
          <a:ext cx="276891" cy="276863"/>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0D3C6D-5EAF-4B9A-9CE7-7663DFFABB16}">
      <dsp:nvSpPr>
        <dsp:cNvPr id="0" name=""/>
        <dsp:cNvSpPr/>
      </dsp:nvSpPr>
      <dsp:spPr>
        <a:xfrm>
          <a:off x="6233116" y="2501183"/>
          <a:ext cx="276891" cy="276863"/>
        </a:xfrm>
        <a:prstGeom prst="ellipse">
          <a:avLst/>
        </a:prstGeom>
        <a:solidFill>
          <a:schemeClr val="accent4">
            <a:hueOff val="-1008662"/>
            <a:satOff val="1164"/>
            <a:lumOff val="4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98B2347-AAA6-4616-A2EC-5149AA967FAD}">
      <dsp:nvSpPr>
        <dsp:cNvPr id="0" name=""/>
        <dsp:cNvSpPr/>
      </dsp:nvSpPr>
      <dsp:spPr>
        <a:xfrm>
          <a:off x="4909954" y="4581649"/>
          <a:ext cx="381870" cy="382452"/>
        </a:xfrm>
        <a:prstGeom prst="ellipse">
          <a:avLst/>
        </a:prstGeom>
        <a:solidFill>
          <a:schemeClr val="accent4">
            <a:hueOff val="-2017323"/>
            <a:satOff val="2329"/>
            <a:lumOff val="9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1A5CD5-6064-4778-9166-8E7D6A9948C7}">
      <dsp:nvSpPr>
        <dsp:cNvPr id="0" name=""/>
        <dsp:cNvSpPr/>
      </dsp:nvSpPr>
      <dsp:spPr>
        <a:xfrm>
          <a:off x="3710795" y="1493180"/>
          <a:ext cx="276891" cy="276863"/>
        </a:xfrm>
        <a:prstGeom prst="ellipse">
          <a:avLst/>
        </a:prstGeom>
        <a:solidFill>
          <a:schemeClr val="accent4">
            <a:hueOff val="-3025984"/>
            <a:satOff val="3493"/>
            <a:lumOff val="137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9EEEB6-CDA9-4037-8F47-440AF255E662}">
      <dsp:nvSpPr>
        <dsp:cNvPr id="0" name=""/>
        <dsp:cNvSpPr/>
      </dsp:nvSpPr>
      <dsp:spPr>
        <a:xfrm>
          <a:off x="2839255" y="3077624"/>
          <a:ext cx="276891" cy="276863"/>
        </a:xfrm>
        <a:prstGeom prst="ellipse">
          <a:avLst/>
        </a:prstGeom>
        <a:solidFill>
          <a:schemeClr val="accent4">
            <a:hueOff val="-4034646"/>
            <a:satOff val="4657"/>
            <a:lumOff val="183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601859-9AB6-465B-9392-62F5C551B715}">
      <dsp:nvSpPr>
        <dsp:cNvPr id="0" name=""/>
        <dsp:cNvSpPr/>
      </dsp:nvSpPr>
      <dsp:spPr>
        <a:xfrm>
          <a:off x="617812" y="1204116"/>
          <a:ext cx="2588503" cy="2051625"/>
        </a:xfrm>
        <a:prstGeom prst="ellipse">
          <a:avLst/>
        </a:prstGeom>
        <a:solidFill>
          <a:srgbClr val="FF33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zh-TW" altLang="en-US" sz="2800" b="1" kern="1200" dirty="0" smtClean="0">
              <a:effectLst>
                <a:outerShdw blurRad="38100" dist="38100" dir="2700000" algn="tl">
                  <a:srgbClr val="000000">
                    <a:alpha val="43137"/>
                  </a:srgbClr>
                </a:outerShdw>
              </a:effectLst>
              <a:latin typeface="標楷體" pitchFamily="65" charset="-120"/>
              <a:ea typeface="標楷體" pitchFamily="65" charset="-120"/>
            </a:rPr>
            <a:t>學務、輔導、圖書館主任</a:t>
          </a:r>
          <a:endParaRPr lang="zh-TW" altLang="en-US" sz="28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996889" y="1504570"/>
        <a:ext cx="1830349" cy="1450717"/>
      </dsp:txXfrm>
    </dsp:sp>
    <dsp:sp modelId="{83731E82-9161-4E5F-98E9-CA126958640F}">
      <dsp:nvSpPr>
        <dsp:cNvPr id="0" name=""/>
        <dsp:cNvSpPr/>
      </dsp:nvSpPr>
      <dsp:spPr>
        <a:xfrm>
          <a:off x="4151144" y="1505457"/>
          <a:ext cx="381870" cy="382452"/>
        </a:xfrm>
        <a:prstGeom prst="ellipse">
          <a:avLst/>
        </a:prstGeom>
        <a:solidFill>
          <a:schemeClr val="accent4">
            <a:hueOff val="-6051969"/>
            <a:satOff val="6986"/>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8EC8CF6-C2DB-4A45-8802-BD56E41411D3}">
      <dsp:nvSpPr>
        <dsp:cNvPr id="0" name=""/>
        <dsp:cNvSpPr/>
      </dsp:nvSpPr>
      <dsp:spPr>
        <a:xfrm>
          <a:off x="1635164" y="3532515"/>
          <a:ext cx="690467" cy="690623"/>
        </a:xfrm>
        <a:prstGeom prst="ellipse">
          <a:avLst/>
        </a:prstGeom>
        <a:solidFill>
          <a:schemeClr val="accent4">
            <a:hueOff val="-7060631"/>
            <a:satOff val="8150"/>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DB66E52-D3FD-4CE7-847C-D5DCE5996DC9}">
      <dsp:nvSpPr>
        <dsp:cNvPr id="0" name=""/>
        <dsp:cNvSpPr/>
      </dsp:nvSpPr>
      <dsp:spPr>
        <a:xfrm>
          <a:off x="6151765" y="708723"/>
          <a:ext cx="2218894" cy="2034768"/>
        </a:xfrm>
        <a:prstGeom prst="ellipse">
          <a:avLst/>
        </a:prstGeom>
        <a:solidFill>
          <a:srgbClr val="00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b="1" kern="1200" dirty="0" smtClean="0">
              <a:effectLst>
                <a:outerShdw blurRad="38100" dist="38100" dir="2700000" algn="tl">
                  <a:srgbClr val="000000">
                    <a:alpha val="43137"/>
                  </a:srgbClr>
                </a:outerShdw>
              </a:effectLst>
              <a:latin typeface="標楷體" pitchFamily="65" charset="-120"/>
              <a:ea typeface="標楷體" pitchFamily="65" charset="-120"/>
            </a:rPr>
            <a:t>領域召集人</a:t>
          </a:r>
          <a:endParaRPr lang="zh-TW" altLang="en-US" sz="32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6476715" y="1006708"/>
        <a:ext cx="1568994" cy="1438798"/>
      </dsp:txXfrm>
    </dsp:sp>
    <dsp:sp modelId="{41C5816E-9D46-4266-AE81-E5E442C8748E}">
      <dsp:nvSpPr>
        <dsp:cNvPr id="0" name=""/>
        <dsp:cNvSpPr/>
      </dsp:nvSpPr>
      <dsp:spPr>
        <a:xfrm>
          <a:off x="5741334" y="2034015"/>
          <a:ext cx="381870" cy="382452"/>
        </a:xfrm>
        <a:prstGeom prst="ellipse">
          <a:avLst/>
        </a:prstGeom>
        <a:solidFill>
          <a:schemeClr val="accent4">
            <a:hueOff val="-9077953"/>
            <a:satOff val="10478"/>
            <a:lumOff val="411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FD4C1F-D30C-499B-8B9A-38B43055F1AD}">
      <dsp:nvSpPr>
        <dsp:cNvPr id="0" name=""/>
        <dsp:cNvSpPr/>
      </dsp:nvSpPr>
      <dsp:spPr>
        <a:xfrm>
          <a:off x="1372363" y="4354511"/>
          <a:ext cx="276891" cy="276863"/>
        </a:xfrm>
        <a:prstGeom prst="ellipse">
          <a:avLst/>
        </a:prstGeom>
        <a:solidFill>
          <a:schemeClr val="accent4">
            <a:hueOff val="-10086616"/>
            <a:satOff val="11643"/>
            <a:lumOff val="45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0620563-64BA-4540-9D06-81043F02B3DD}">
      <dsp:nvSpPr>
        <dsp:cNvPr id="0" name=""/>
        <dsp:cNvSpPr/>
      </dsp:nvSpPr>
      <dsp:spPr>
        <a:xfrm>
          <a:off x="4131416" y="3960395"/>
          <a:ext cx="276891" cy="276863"/>
        </a:xfrm>
        <a:prstGeom prst="ellipse">
          <a:avLst/>
        </a:prstGeom>
        <a:solidFill>
          <a:schemeClr val="accent4">
            <a:hueOff val="-11095277"/>
            <a:satOff val="12807"/>
            <a:lumOff val="503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47D6AF-1E69-4682-9FC2-CB0846628A80}">
      <dsp:nvSpPr>
        <dsp:cNvPr id="0" name=""/>
        <dsp:cNvSpPr/>
      </dsp:nvSpPr>
      <dsp:spPr>
        <a:xfrm>
          <a:off x="6257974" y="3118006"/>
          <a:ext cx="2283452" cy="1993736"/>
        </a:xfrm>
        <a:prstGeom prst="ellipse">
          <a:avLst/>
        </a:prstGeom>
        <a:solidFill>
          <a:srgbClr val="FF00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b="1" kern="1200" dirty="0" smtClean="0">
              <a:effectLst>
                <a:outerShdw blurRad="38100" dist="38100" dir="2700000" algn="tl">
                  <a:srgbClr val="000000">
                    <a:alpha val="43137"/>
                  </a:srgbClr>
                </a:outerShdw>
              </a:effectLst>
              <a:latin typeface="標楷體" pitchFamily="65" charset="-120"/>
              <a:ea typeface="標楷體" pitchFamily="65" charset="-120"/>
            </a:rPr>
            <a:t>總務處</a:t>
          </a:r>
          <a:endParaRPr lang="en-US" altLang="zh-TW" sz="3200" b="1" kern="1200" dirty="0" smtClean="0">
            <a:effectLst>
              <a:outerShdw blurRad="38100" dist="38100" dir="2700000" algn="tl">
                <a:srgbClr val="000000">
                  <a:alpha val="43137"/>
                </a:srgbClr>
              </a:outerShdw>
            </a:effectLst>
            <a:latin typeface="標楷體" pitchFamily="65" charset="-120"/>
            <a:ea typeface="標楷體" pitchFamily="65" charset="-120"/>
          </a:endParaRPr>
        </a:p>
        <a:p>
          <a:pPr lvl="0" algn="ctr" defTabSz="1422400">
            <a:lnSpc>
              <a:spcPct val="90000"/>
            </a:lnSpc>
            <a:spcBef>
              <a:spcPct val="0"/>
            </a:spcBef>
            <a:spcAft>
              <a:spcPct val="35000"/>
            </a:spcAft>
          </a:pPr>
          <a:r>
            <a:rPr lang="zh-TW" altLang="en-US" sz="3200" b="1" kern="1200" dirty="0" smtClean="0">
              <a:effectLst>
                <a:outerShdw blurRad="38100" dist="38100" dir="2700000" algn="tl">
                  <a:srgbClr val="000000">
                    <a:alpha val="43137"/>
                  </a:srgbClr>
                </a:outerShdw>
              </a:effectLst>
              <a:latin typeface="標楷體" pitchFamily="65" charset="-120"/>
              <a:ea typeface="標楷體" pitchFamily="65" charset="-120"/>
            </a:rPr>
            <a:t>會計室</a:t>
          </a:r>
          <a:endParaRPr lang="zh-TW" altLang="en-US" sz="32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6592378" y="3409982"/>
        <a:ext cx="1614644" cy="1409784"/>
      </dsp:txXfrm>
    </dsp:sp>
    <dsp:sp modelId="{ABE68CCE-CFB1-4E63-901F-19A110145919}">
      <dsp:nvSpPr>
        <dsp:cNvPr id="0" name=""/>
        <dsp:cNvSpPr/>
      </dsp:nvSpPr>
      <dsp:spPr>
        <a:xfrm>
          <a:off x="6246669" y="3290387"/>
          <a:ext cx="276891" cy="276863"/>
        </a:xfrm>
        <a:prstGeom prst="ellipse">
          <a:avLst/>
        </a:prstGeom>
        <a:solidFill>
          <a:schemeClr val="accent4">
            <a:hueOff val="-13112599"/>
            <a:satOff val="15136"/>
            <a:lumOff val="59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022AFF2-4DE6-422D-9F8A-84F5FFC8974A}">
      <dsp:nvSpPr>
        <dsp:cNvPr id="0" name=""/>
        <dsp:cNvSpPr/>
      </dsp:nvSpPr>
      <dsp:spPr>
        <a:xfrm>
          <a:off x="2474494" y="4225679"/>
          <a:ext cx="2321602" cy="1806313"/>
        </a:xfrm>
        <a:prstGeom prst="ellipse">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b="1" kern="1200" dirty="0" smtClean="0">
              <a:effectLst>
                <a:outerShdw blurRad="38100" dist="38100" dir="2700000" algn="tl">
                  <a:srgbClr val="000000">
                    <a:alpha val="43137"/>
                  </a:srgbClr>
                </a:outerShdw>
              </a:effectLst>
              <a:latin typeface="標楷體" pitchFamily="65" charset="-120"/>
              <a:ea typeface="標楷體" pitchFamily="65" charset="-120"/>
            </a:rPr>
            <a:t>各處室組長</a:t>
          </a:r>
          <a:endParaRPr lang="zh-TW" altLang="en-US" sz="32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2814485" y="4490207"/>
        <a:ext cx="1641620" cy="1277257"/>
      </dsp:txXfrm>
    </dsp:sp>
    <dsp:sp modelId="{415D6EE5-8746-4655-AC4F-47049A90607A}">
      <dsp:nvSpPr>
        <dsp:cNvPr id="0" name=""/>
        <dsp:cNvSpPr/>
      </dsp:nvSpPr>
      <dsp:spPr>
        <a:xfrm>
          <a:off x="4260351" y="4631374"/>
          <a:ext cx="276891" cy="276863"/>
        </a:xfrm>
        <a:prstGeom prst="ellipse">
          <a:avLst/>
        </a:prstGeom>
        <a:solidFill>
          <a:schemeClr val="accent4">
            <a:hueOff val="-15129922"/>
            <a:satOff val="17464"/>
            <a:lumOff val="686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4F892E-E876-4E8A-B3D5-BAC0FA4A4C2A}">
      <dsp:nvSpPr>
        <dsp:cNvPr id="0" name=""/>
        <dsp:cNvSpPr/>
      </dsp:nvSpPr>
      <dsp:spPr>
        <a:xfrm>
          <a:off x="3901439" y="-141220"/>
          <a:ext cx="2283354" cy="1551756"/>
        </a:xfrm>
        <a:prstGeom prst="ellipse">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zh-TW" altLang="en-US" sz="3200" b="1" kern="1200" dirty="0" smtClean="0">
              <a:effectLst>
                <a:outerShdw blurRad="38100" dist="38100" dir="2700000" algn="tl">
                  <a:srgbClr val="000000">
                    <a:alpha val="43137"/>
                  </a:srgbClr>
                </a:outerShdw>
              </a:effectLst>
              <a:latin typeface="標楷體" pitchFamily="65" charset="-120"/>
              <a:ea typeface="標楷體" pitchFamily="65" charset="-120"/>
            </a:rPr>
            <a:t>教務處</a:t>
          </a:r>
          <a:endParaRPr lang="zh-TW" altLang="en-US" sz="3200" b="1" kern="1200" dirty="0">
            <a:effectLst>
              <a:outerShdw blurRad="38100" dist="38100" dir="2700000" algn="tl">
                <a:srgbClr val="000000">
                  <a:alpha val="43137"/>
                </a:srgbClr>
              </a:outerShdw>
            </a:effectLst>
            <a:latin typeface="標楷體" pitchFamily="65" charset="-120"/>
            <a:ea typeface="標楷體" pitchFamily="65" charset="-120"/>
          </a:endParaRPr>
        </a:p>
      </dsp:txBody>
      <dsp:txXfrm>
        <a:off x="4235828" y="86029"/>
        <a:ext cx="1614576" cy="1097258"/>
      </dsp:txXfrm>
    </dsp:sp>
    <dsp:sp modelId="{33025FB2-9A99-4786-9BAD-B7E925D4F7E2}">
      <dsp:nvSpPr>
        <dsp:cNvPr id="0" name=""/>
        <dsp:cNvSpPr/>
      </dsp:nvSpPr>
      <dsp:spPr>
        <a:xfrm>
          <a:off x="2622956" y="1450207"/>
          <a:ext cx="276891" cy="276863"/>
        </a:xfrm>
        <a:prstGeom prst="ellipse">
          <a:avLst/>
        </a:prstGeom>
        <a:solidFill>
          <a:schemeClr val="accent4">
            <a:hueOff val="-17147245"/>
            <a:satOff val="19793"/>
            <a:lumOff val="77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9943C6-EA0F-4442-8A98-6709D1B057AC}">
      <dsp:nvSpPr>
        <dsp:cNvPr id="0" name=""/>
        <dsp:cNvSpPr/>
      </dsp:nvSpPr>
      <dsp:spPr>
        <a:xfrm>
          <a:off x="5847018" y="280137"/>
          <a:ext cx="276891" cy="276863"/>
        </a:xfrm>
        <a:prstGeom prst="ellipse">
          <a:avLst/>
        </a:prstGeom>
        <a:solidFill>
          <a:schemeClr val="accent4">
            <a:hueOff val="-18155907"/>
            <a:satOff val="20957"/>
            <a:lumOff val="8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E793CE-98FC-4131-A5A3-36C23F1C3DC3}">
      <dsp:nvSpPr>
        <dsp:cNvPr id="0" name=""/>
        <dsp:cNvSpPr/>
      </dsp:nvSpPr>
      <dsp:spPr>
        <a:xfrm>
          <a:off x="149635" y="1998"/>
          <a:ext cx="5005350" cy="25301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zh-TW"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本校成立第二年，今年</a:t>
          </a:r>
          <a:r>
            <a:rPr lang="en-US"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8</a:t>
          </a:r>
          <a:r>
            <a:rPr lang="zh-TW"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月才有較多新進教師，然時間緊迫，需於</a:t>
          </a:r>
          <a:r>
            <a:rPr lang="en-US"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11</a:t>
          </a:r>
          <a:r>
            <a:rPr lang="zh-TW"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月底研發出校本課程，且新高學的社群為跨領域教師社群，如何快速研擬出課程發展主軸及課程架構遇到較大困難。</a:t>
          </a:r>
        </a:p>
      </dsp:txBody>
      <dsp:txXfrm>
        <a:off x="149635" y="1998"/>
        <a:ext cx="5005350" cy="2530106"/>
      </dsp:txXfrm>
    </dsp:sp>
    <dsp:sp modelId="{820F33B0-5138-4F1F-904F-E5D1078109C0}">
      <dsp:nvSpPr>
        <dsp:cNvPr id="0" name=""/>
        <dsp:cNvSpPr/>
      </dsp:nvSpPr>
      <dsp:spPr>
        <a:xfrm>
          <a:off x="5287100" y="0"/>
          <a:ext cx="4948718" cy="2530106"/>
        </a:xfrm>
        <a:prstGeom prst="rect">
          <a:avLst/>
        </a:prstGeom>
        <a:solidFill>
          <a:schemeClr val="accent4">
            <a:hueOff val="-6051969"/>
            <a:satOff val="6986"/>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zh-TW"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選修學分需達</a:t>
          </a:r>
          <a:r>
            <a:rPr lang="en-US"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70~87</a:t>
          </a:r>
          <a:r>
            <a:rPr lang="zh-TW"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學分。目前遇到</a:t>
          </a:r>
          <a:r>
            <a:rPr lang="en-US"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個問題：</a:t>
          </a:r>
          <a:r>
            <a:rPr lang="en-US" altLang="zh-TW"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1.</a:t>
          </a:r>
          <a:r>
            <a:rPr lang="zh-TW"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如何規劃才能符合大學</a:t>
          </a:r>
          <a:r>
            <a:rPr lang="en-US"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18</a:t>
          </a:r>
          <a:r>
            <a:rPr lang="zh-TW"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學群需求。</a:t>
          </a:r>
          <a:r>
            <a:rPr lang="en-US" altLang="zh-TW"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2.</a:t>
          </a:r>
          <a:r>
            <a:rPr lang="zh-TW" altLang="en-US" sz="2300" b="1" kern="1200" dirty="0" smtClean="0">
              <a:effectLst>
                <a:outerShdw blurRad="38100" dist="38100" dir="2700000" algn="tl">
                  <a:srgbClr val="000000">
                    <a:alpha val="43137"/>
                  </a:srgbClr>
                </a:outerShdw>
              </a:effectLst>
              <a:latin typeface="微軟正黑體" pitchFamily="34" charset="-120"/>
              <a:ea typeface="微軟正黑體" pitchFamily="34" charset="-120"/>
            </a:rPr>
            <a:t>本校因教室不足，需找出相對應的上課地點才能開設相關的學分。</a:t>
          </a:r>
          <a:endParaRPr lang="zh-TW" altLang="en-US" sz="2300" b="1" kern="1200" dirty="0">
            <a:effectLst>
              <a:outerShdw blurRad="38100" dist="38100" dir="2700000" algn="tl">
                <a:srgbClr val="000000">
                  <a:alpha val="43137"/>
                </a:srgbClr>
              </a:outerShdw>
            </a:effectLst>
            <a:latin typeface="微軟正黑體" pitchFamily="34" charset="-120"/>
            <a:ea typeface="微軟正黑體" pitchFamily="34" charset="-120"/>
          </a:endParaRPr>
        </a:p>
      </dsp:txBody>
      <dsp:txXfrm>
        <a:off x="5287100" y="0"/>
        <a:ext cx="4948718" cy="2530106"/>
      </dsp:txXfrm>
    </dsp:sp>
    <dsp:sp modelId="{30A55E4A-DF53-4DE7-9574-4712743E7E88}">
      <dsp:nvSpPr>
        <dsp:cNvPr id="0" name=""/>
        <dsp:cNvSpPr/>
      </dsp:nvSpPr>
      <dsp:spPr>
        <a:xfrm>
          <a:off x="145418" y="2752240"/>
          <a:ext cx="4990043" cy="2530106"/>
        </a:xfrm>
        <a:prstGeom prst="rect">
          <a:avLst/>
        </a:prstGeom>
        <a:solidFill>
          <a:schemeClr val="accent4">
            <a:hueOff val="-12103938"/>
            <a:satOff val="13971"/>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zh-TW" altLang="en-US" sz="2300" b="1" kern="1200" dirty="0" smtClean="0">
              <a:solidFill>
                <a:schemeClr val="tx1"/>
              </a:solidFill>
              <a:latin typeface="微軟正黑體" pitchFamily="34" charset="-120"/>
              <a:ea typeface="微軟正黑體" pitchFamily="34" charset="-120"/>
            </a:rPr>
            <a:t>因教師少，教師皆身兼數職且兼課數量較多，即使有心想透過社群增能，但其他行政班級事務太多，仍讓教師社群較難運作。</a:t>
          </a:r>
          <a:endParaRPr lang="zh-TW" altLang="en-US" sz="2300" b="1" kern="1200" dirty="0">
            <a:solidFill>
              <a:schemeClr val="tx1"/>
            </a:solidFill>
            <a:latin typeface="微軟正黑體" pitchFamily="34" charset="-120"/>
            <a:ea typeface="微軟正黑體" pitchFamily="34" charset="-120"/>
          </a:endParaRPr>
        </a:p>
      </dsp:txBody>
      <dsp:txXfrm>
        <a:off x="145418" y="2752240"/>
        <a:ext cx="4990043" cy="2530106"/>
      </dsp:txXfrm>
    </dsp:sp>
    <dsp:sp modelId="{381F7EF7-21DF-4F1A-AFCD-866BA66E1C22}">
      <dsp:nvSpPr>
        <dsp:cNvPr id="0" name=""/>
        <dsp:cNvSpPr/>
      </dsp:nvSpPr>
      <dsp:spPr>
        <a:xfrm>
          <a:off x="5267533" y="2752240"/>
          <a:ext cx="4972543" cy="2530106"/>
        </a:xfrm>
        <a:prstGeom prst="rect">
          <a:avLst/>
        </a:prstGeom>
        <a:solidFill>
          <a:schemeClr val="accent4">
            <a:hueOff val="-18155907"/>
            <a:satOff val="20957"/>
            <a:lumOff val="8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zh-TW" altLang="en-US" sz="2300" b="1" kern="1200" dirty="0" smtClean="0">
              <a:solidFill>
                <a:schemeClr val="tx1"/>
              </a:solidFill>
              <a:latin typeface="微軟正黑體" pitchFamily="34" charset="-120"/>
              <a:ea typeface="微軟正黑體" pitchFamily="34" charset="-120"/>
            </a:rPr>
            <a:t>核心小組已開始運作並規劃出校訂必修、選修課程，但目前尚缺彈性學習及團體活動規劃。</a:t>
          </a:r>
          <a:endParaRPr lang="zh-TW" altLang="en-US" sz="2300" b="1" kern="1200" dirty="0">
            <a:solidFill>
              <a:schemeClr val="tx1"/>
            </a:solidFill>
            <a:latin typeface="微軟正黑體" pitchFamily="34" charset="-120"/>
            <a:ea typeface="微軟正黑體" pitchFamily="34" charset="-120"/>
          </a:endParaRPr>
        </a:p>
      </dsp:txBody>
      <dsp:txXfrm>
        <a:off x="5267533" y="2752240"/>
        <a:ext cx="4972543" cy="253010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E793CE-98FC-4131-A5A3-36C23F1C3DC3}">
      <dsp:nvSpPr>
        <dsp:cNvPr id="0" name=""/>
        <dsp:cNvSpPr/>
      </dsp:nvSpPr>
      <dsp:spPr>
        <a:xfrm>
          <a:off x="149635" y="1998"/>
          <a:ext cx="5005350" cy="2530106"/>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zh-TW" altLang="en-US" sz="2900" b="1" kern="1200" dirty="0" smtClean="0">
              <a:effectLst>
                <a:outerShdw blurRad="38100" dist="38100" dir="2700000" algn="tl">
                  <a:srgbClr val="000000">
                    <a:alpha val="43137"/>
                  </a:srgbClr>
                </a:outerShdw>
              </a:effectLst>
              <a:latin typeface="微軟正黑體" pitchFamily="34" charset="-120"/>
              <a:ea typeface="微軟正黑體" pitchFamily="34" charset="-120"/>
            </a:rPr>
            <a:t>校定必修課程為跨領域課程。請問校訂必修跨領域教師社群共備如何能快速進入狀況並擬定出課程架構。</a:t>
          </a:r>
        </a:p>
      </dsp:txBody>
      <dsp:txXfrm>
        <a:off x="149635" y="1998"/>
        <a:ext cx="5005350" cy="2530106"/>
      </dsp:txXfrm>
    </dsp:sp>
    <dsp:sp modelId="{820F33B0-5138-4F1F-904F-E5D1078109C0}">
      <dsp:nvSpPr>
        <dsp:cNvPr id="0" name=""/>
        <dsp:cNvSpPr/>
      </dsp:nvSpPr>
      <dsp:spPr>
        <a:xfrm>
          <a:off x="5287100" y="0"/>
          <a:ext cx="4948718" cy="2530106"/>
        </a:xfrm>
        <a:prstGeom prst="rect">
          <a:avLst/>
        </a:prstGeom>
        <a:solidFill>
          <a:schemeClr val="accent4">
            <a:hueOff val="-6051969"/>
            <a:satOff val="6986"/>
            <a:lumOff val="274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zh-TW" altLang="en-US" sz="2900" b="1" kern="1200" dirty="0" smtClean="0">
              <a:effectLst>
                <a:outerShdw blurRad="38100" dist="38100" dir="2700000" algn="tl">
                  <a:srgbClr val="000000">
                    <a:alpha val="43137"/>
                  </a:srgbClr>
                </a:outerShdw>
              </a:effectLst>
              <a:latin typeface="微軟正黑體" pitchFamily="34" charset="-120"/>
              <a:ea typeface="微軟正黑體" pitchFamily="34" charset="-120"/>
            </a:rPr>
            <a:t>因教師人員未備齊，故各科教師兼課數量都非常多，請問如何有效率的運用人力資源而不會讓教師負擔太大。</a:t>
          </a:r>
          <a:endParaRPr lang="zh-TW" altLang="en-US" sz="2900" b="1" kern="1200" dirty="0">
            <a:effectLst>
              <a:outerShdw blurRad="38100" dist="38100" dir="2700000" algn="tl">
                <a:srgbClr val="000000">
                  <a:alpha val="43137"/>
                </a:srgbClr>
              </a:outerShdw>
            </a:effectLst>
            <a:latin typeface="微軟正黑體" pitchFamily="34" charset="-120"/>
            <a:ea typeface="微軟正黑體" pitchFamily="34" charset="-120"/>
          </a:endParaRPr>
        </a:p>
      </dsp:txBody>
      <dsp:txXfrm>
        <a:off x="5287100" y="0"/>
        <a:ext cx="4948718" cy="2530106"/>
      </dsp:txXfrm>
    </dsp:sp>
    <dsp:sp modelId="{30A55E4A-DF53-4DE7-9574-4712743E7E88}">
      <dsp:nvSpPr>
        <dsp:cNvPr id="0" name=""/>
        <dsp:cNvSpPr/>
      </dsp:nvSpPr>
      <dsp:spPr>
        <a:xfrm>
          <a:off x="59774" y="2752240"/>
          <a:ext cx="5161331" cy="2530106"/>
        </a:xfrm>
        <a:prstGeom prst="rect">
          <a:avLst/>
        </a:prstGeom>
        <a:solidFill>
          <a:schemeClr val="accent4">
            <a:hueOff val="-12103938"/>
            <a:satOff val="13971"/>
            <a:lumOff val="549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zh-TW" altLang="en-US" sz="2900" b="1" kern="1200" dirty="0" smtClean="0">
              <a:solidFill>
                <a:schemeClr val="tx1"/>
              </a:solidFill>
              <a:latin typeface="微軟正黑體" pitchFamily="34" charset="-120"/>
              <a:ea typeface="微軟正黑體" pitchFamily="34" charset="-120"/>
            </a:rPr>
            <a:t>目前學分配置表初稿已產出，請委員協助檢視並給予建議。</a:t>
          </a:r>
        </a:p>
      </dsp:txBody>
      <dsp:txXfrm>
        <a:off x="59774" y="2752240"/>
        <a:ext cx="5161331" cy="2530106"/>
      </dsp:txXfrm>
    </dsp:sp>
    <dsp:sp modelId="{381F7EF7-21DF-4F1A-AFCD-866BA66E1C22}">
      <dsp:nvSpPr>
        <dsp:cNvPr id="0" name=""/>
        <dsp:cNvSpPr/>
      </dsp:nvSpPr>
      <dsp:spPr>
        <a:xfrm>
          <a:off x="5353178" y="2752240"/>
          <a:ext cx="4972543" cy="2530106"/>
        </a:xfrm>
        <a:prstGeom prst="rect">
          <a:avLst/>
        </a:prstGeom>
        <a:solidFill>
          <a:schemeClr val="accent4">
            <a:hueOff val="-18155907"/>
            <a:satOff val="20957"/>
            <a:lumOff val="82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lang="zh-TW" altLang="en-US" sz="2900" b="1" kern="1200" dirty="0" smtClean="0">
              <a:solidFill>
                <a:schemeClr val="tx1"/>
              </a:solidFill>
              <a:latin typeface="微軟正黑體" pitchFamily="34" charset="-120"/>
              <a:ea typeface="微軟正黑體" pitchFamily="34" charset="-120"/>
            </a:rPr>
            <a:t>彈性時間以及自主學習規劃這塊比較薄弱，希望能獲得委員建議。</a:t>
          </a:r>
          <a:endParaRPr lang="zh-TW" altLang="en-US" sz="2900" b="1" kern="1200" dirty="0">
            <a:solidFill>
              <a:schemeClr val="tx1"/>
            </a:solidFill>
            <a:latin typeface="微軟正黑體" pitchFamily="34" charset="-120"/>
            <a:ea typeface="微軟正黑體" pitchFamily="34" charset="-120"/>
          </a:endParaRPr>
        </a:p>
      </dsp:txBody>
      <dsp:txXfrm>
        <a:off x="5353178" y="2752240"/>
        <a:ext cx="4972543" cy="253010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9.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10.xml><?xml version="1.0" encoding="utf-8"?>
<dgm:layoutDef xmlns:dgm="http://schemas.openxmlformats.org/drawingml/2006/diagram" xmlns:a="http://schemas.openxmlformats.org/drawingml/2006/main" uniqueId="urn:microsoft.com/office/officeart/2009/3/layout/CircleRelationship">
  <dgm:title val=""/>
  <dgm:desc val=""/>
  <dgm:catLst>
    <dgm:cat type="relationship" pri="1500"/>
  </dgm:catLst>
  <dgm:samp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ampData>
  <dgm:style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styleData>
  <dgm:clrData>
    <dgm:dataModel>
      <dgm:ptLst>
        <dgm:pt modelId="0" type="doc"/>
        <dgm:pt modelId="10">
          <dgm:prSet phldr="1"/>
        </dgm:pt>
        <dgm:pt modelId="11">
          <dgm:prSet phldr="1"/>
        </dgm:pt>
        <dgm:pt modelId="12">
          <dgm:prSet phldr="1"/>
        </dgm:pt>
      </dgm:ptLst>
      <dgm:cxnLst>
        <dgm:cxn modelId="20" srcId="0" destId="10" srcOrd="0" destOrd="0"/>
        <dgm:cxn modelId="21" srcId="10" destId="11" srcOrd="0" destOrd="0"/>
        <dgm:cxn modelId="22" srcId="10" destId="12" srcOrd="0" destOrd="0"/>
      </dgm:cxnLst>
      <dgm:bg/>
      <dgm:whole/>
    </dgm:dataModel>
  </dgm:clrData>
  <dgm:layoutNode name="Name0">
    <dgm:varLst>
      <dgm:chMax val="1"/>
      <dgm:chPref val="1"/>
    </dgm:varLst>
    <dgm:shape xmlns:r="http://schemas.openxmlformats.org/officeDocument/2006/relationships" r:blip="">
      <dgm:adjLst/>
    </dgm:shape>
    <dgm:choose name="Name1">
      <dgm:if name="Name2" axis="ch ch" ptType="node node" func="cnt" op="equ" val="0">
        <dgm:alg type="composite">
          <dgm:param type="ar" val="0.98"/>
        </dgm:alg>
        <dgm:constrLst>
          <dgm:constr type="primFontSz" for="des" ptType="node" op="equ" val="65"/>
          <dgm:constr type="l" for="ch" forName="Parent" refType="w" fact="0"/>
          <dgm:constr type="t" for="ch" forName="Parent" refType="h" fact="0.039"/>
          <dgm:constr type="w" for="ch" forName="Parent" refType="w" fact="0.8734"/>
          <dgm:constr type="h" for="ch" forName="Parent" refType="h" fact="0.856"/>
          <dgm:constr type="l" for="ch" forName="Accent1" refType="w" fact="0.4984"/>
          <dgm:constr type="t" for="ch" forName="Accent1" refType="h" fact="0"/>
          <dgm:constr type="w" for="ch" forName="Accent1" refType="w" fact="0.0972"/>
          <dgm:constr type="h" for="ch" forName="Accent1" refType="h" fact="0.0952"/>
          <dgm:constr type="l" for="ch" forName="Accent2" refType="w" fact="0.2684"/>
          <dgm:constr type="t" for="ch" forName="Accent2" refType="h" fact="0.8314"/>
          <dgm:constr type="w" for="ch" forName="Accent2" refType="w" fact="0.0704"/>
          <dgm:constr type="h" for="ch" forName="Accent2" refType="h" fact="0.069"/>
          <dgm:constr type="l" for="ch" forName="Accent3" refType="w" fact="0.9296"/>
          <dgm:constr type="t" for="ch" forName="Accent3" refType="h" fact="0.3864"/>
          <dgm:constr type="w" for="ch" forName="Accent3" refType="w" fact="0.0704"/>
          <dgm:constr type="h" for="ch" forName="Accent3" refType="h" fact="0.069"/>
          <dgm:constr type="l" for="ch" forName="Accent4" refType="w" fact="0.5931"/>
          <dgm:constr type="t" for="ch" forName="Accent4" refType="h" fact="0.9048"/>
          <dgm:constr type="w" for="ch" forName="Accent4" refType="w" fact="0.0972"/>
          <dgm:constr type="h" for="ch" forName="Accent4" refType="h" fact="0.0952"/>
          <dgm:constr type="l" for="ch" forName="Accent5" refType="w" fact="0.2883"/>
          <dgm:constr type="t" for="ch" forName="Accent5" refType="h" fact="0.1353"/>
          <dgm:constr type="w" for="ch" forName="Accent5" refType="w" fact="0.0704"/>
          <dgm:constr type="h" for="ch" forName="Accent5" refType="h" fact="0.069"/>
          <dgm:constr type="l" for="ch" forName="Accent6" refType="w" fact="0.0666"/>
          <dgm:constr type="t" for="ch" forName="Accent6" refType="h" fact="0.53"/>
          <dgm:constr type="w" for="ch" forName="Accent6" refType="w" fact="0.0704"/>
          <dgm:constr type="h" for="ch" forName="Accent6" refType="h" fact="0.069"/>
        </dgm:constrLst>
      </dgm:if>
      <dgm:if name="Name3" axis="ch ch" ptType="node node" func="cnt" op="equ" val="1">
        <dgm:alg type="composite">
          <dgm:param type="ar" val="1.2476"/>
        </dgm:alg>
        <dgm:constrLst>
          <dgm:constr type="primFontSz" for="des" ptType="node" op="equ" val="65"/>
          <dgm:constr type="l" for="ch" forName="Parent" refType="w" fact="0.2145"/>
          <dgm:constr type="t" for="ch" forName="Parent" refType="h" fact="0.039"/>
          <dgm:constr type="w" for="ch" forName="Parent" refType="w" fact="0.6861"/>
          <dgm:constr type="h" for="ch" forName="Parent" refType="h" fact="0.856"/>
          <dgm:constr type="l" for="ch" forName="Accent8" refType="w" fact="0.0262"/>
          <dgm:constr type="t" for="ch" forName="Accent8" refType="h" fact="0.6434"/>
          <dgm:constr type="w" for="ch" forName="Accent8" refType="w" fact="0.138"/>
          <dgm:constr type="h" for="ch" forName="Accent8" refType="h" fact="0.1721"/>
          <dgm:constr type="l" for="ch" forName="Accent1" refType="w" fact="0.6059"/>
          <dgm:constr type="t" for="ch" forName="Accent1" refType="h" fact="0"/>
          <dgm:constr type="w" for="ch" forName="Accent1" refType="w" fact="0.0763"/>
          <dgm:constr type="h" for="ch" forName="Accent1" refType="h" fact="0.0952"/>
          <dgm:constr type="l" for="ch" forName="Accent2" refType="w" fact="0.4253"/>
          <dgm:constr type="t" for="ch" forName="Accent2" refType="h" fact="0.8314"/>
          <dgm:constr type="w" for="ch" forName="Accent2" refType="w" fact="0.0553"/>
          <dgm:constr type="h" for="ch" forName="Accent2" refType="h" fact="0.069"/>
          <dgm:constr type="l" for="ch" forName="Accent3" refType="w" fact="0.9447"/>
          <dgm:constr type="t" for="ch" forName="Accent3" refType="h" fact="0.3864"/>
          <dgm:constr type="w" for="ch" forName="Accent3" refType="w" fact="0.0553"/>
          <dgm:constr type="h" for="ch" forName="Accent3" refType="h" fact="0.069"/>
          <dgm:constr type="l" for="ch" forName="Child1" refType="w" fact="0"/>
          <dgm:constr type="t" for="ch" forName="Child1" refType="h" fact="0.1935"/>
          <dgm:constr type="w" for="ch" forName="Child1" refType="w" fact="0.2789"/>
          <dgm:constr type="h" for="ch" forName="Child1" refType="h" fact="0.3479"/>
          <dgm:constr type="l" for="ch" forName="Accent4" refType="w" fact="0.6803"/>
          <dgm:constr type="t" for="ch" forName="Accent4" refType="h" fact="0.9048"/>
          <dgm:constr type="w" for="ch" forName="Accent4" refType="w" fact="0.0763"/>
          <dgm:constr type="h" for="ch" forName="Accent4" refType="h" fact="0.0952"/>
          <dgm:constr type="l" for="ch" forName="Accent7" refType="w" fact="0.5287"/>
          <dgm:constr type="t" for="ch" forName="Accent7" refType="h" fact="0.1383"/>
          <dgm:constr type="w" for="ch" forName="Accent7" refType="w" fact="0.0763"/>
          <dgm:constr type="h" for="ch" forName="Accent7" refType="h" fact="0.0952"/>
          <dgm:constr type="l" for="ch" forName="Accent5" refType="w" fact="0.4409"/>
          <dgm:constr type="t" for="ch" forName="Accent5" refType="h" fact="0.1353"/>
          <dgm:constr type="w" for="ch" forName="Accent5" refType="w" fact="0.0553"/>
          <dgm:constr type="h" for="ch" forName="Accent5" refType="h" fact="0.069"/>
          <dgm:constr type="l" for="ch" forName="Accent6" refType="w" fact="0.2668"/>
          <dgm:constr type="t" for="ch" forName="Accent6" refType="h" fact="0.53"/>
          <dgm:constr type="w" for="ch" forName="Accent6" refType="w" fact="0.0553"/>
          <dgm:constr type="h" for="ch" forName="Accent6" refType="h" fact="0.069"/>
        </dgm:constrLst>
      </dgm:if>
      <dgm:if name="Name4" axis="ch ch" ptType="node node" func="cnt" op="equ" val="2">
        <dgm:alg type="composite">
          <dgm:param type="ar" val="1.592"/>
        </dgm:alg>
        <dgm:constrLst>
          <dgm:constr type="primFontSz" for="des" ptType="node" op="equ" val="65"/>
          <dgm:constr type="l" for="ch" forName="Parent" refType="w" fact="0.1886"/>
          <dgm:constr type="t" for="ch" forName="Parent" refType="h" fact="0.039"/>
          <dgm:constr type="w" for="ch" forName="Parent" refType="w" fact="0.5377"/>
          <dgm:constr type="h" for="ch" forName="Parent" refType="h" fact="0.856"/>
          <dgm:constr type="l" for="ch" forName="Accent8" refType="w" fact="0.0411"/>
          <dgm:constr type="t" for="ch" forName="Accent8" refType="h" fact="0.6434"/>
          <dgm:constr type="w" for="ch" forName="Accent8" refType="w" fact="0.1081"/>
          <dgm:constr type="h" for="ch" forName="Accent8" refType="h" fact="0.1721"/>
          <dgm:constr type="l" for="ch" forName="Accent1" refType="w" fact="0.4954"/>
          <dgm:constr type="t" for="ch" forName="Accent1" refType="h" fact="0"/>
          <dgm:constr type="w" for="ch" forName="Accent1" refType="w" fact="0.0598"/>
          <dgm:constr type="h" for="ch" forName="Accent1" refType="h" fact="0.0952"/>
          <dgm:constr type="l" for="ch" forName="Accent2" refType="w" fact="0.3538"/>
          <dgm:constr type="t" for="ch" forName="Accent2" refType="h" fact="0.8314"/>
          <dgm:constr type="w" for="ch" forName="Accent2" refType="w" fact="0.0433"/>
          <dgm:constr type="h" for="ch" forName="Accent2" refType="h" fact="0.069"/>
          <dgm:constr type="l" for="ch" forName="Accent3" refType="w" fact="0.7609"/>
          <dgm:constr type="t" for="ch" forName="Accent3" refType="h" fact="0.3864"/>
          <dgm:constr type="w" for="ch" forName="Accent3" refType="w" fact="0.0433"/>
          <dgm:constr type="h" for="ch" forName="Accent3" refType="h" fact="0.069"/>
          <dgm:constr type="l" for="ch" forName="Accent9" refType="w" fact="0.6839"/>
          <dgm:constr type="t" for="ch" forName="Accent9" refType="h" fact="0.27"/>
          <dgm:constr type="w" for="ch" forName="Accent9" refType="w" fact="0.0598"/>
          <dgm:constr type="h" for="ch" forName="Accent9" refType="h" fact="0.0952"/>
          <dgm:constr type="l" for="ch" forName="Child1" refType="w" fact="0.0206"/>
          <dgm:constr type="t" for="ch" forName="Child1" refType="h" fact="0.1935"/>
          <dgm:constr type="w" for="ch" forName="Child1" refType="w" fact="0.2186"/>
          <dgm:constr type="h" for="ch" forName="Child1" refType="h" fact="0.3479"/>
          <dgm:constr type="l" for="ch" forName="Child2" refType="w" fact="0.7814"/>
          <dgm:constr type="t" for="ch" forName="Child2" refType="h" fact="0.0298"/>
          <dgm:constr type="w" for="ch" forName="Child2" refType="w" fact="0.2186"/>
          <dgm:constr type="h" for="ch" forName="Child2" refType="h" fact="0.3479"/>
          <dgm:constr type="l" for="ch" forName="Accent10" refType="w" fact="0"/>
          <dgm:constr type="t" for="ch" forName="Accent10" refType="h" fact="0.8482"/>
          <dgm:constr type="w" for="ch" forName="Accent10" refType="w" fact="0.0433"/>
          <dgm:constr type="h" for="ch" forName="Accent10" refType="h" fact="0.069"/>
          <dgm:constr type="l" for="ch" forName="Accent11" refType="w" fact="0.4318"/>
          <dgm:constr type="t" for="ch" forName="Accent11" refType="h" fact="0.75"/>
          <dgm:constr type="w" for="ch" forName="Accent11" refType="w" fact="0.0433"/>
          <dgm:constr type="h" for="ch" forName="Accent11" refType="h" fact="0.069"/>
          <dgm:constr type="l" for="ch" forName="Accent7" refType="w" fact="0.4349"/>
          <dgm:constr type="t" for="ch" forName="Accent7" refType="h" fact="0.1383"/>
          <dgm:constr type="w" for="ch" forName="Accent7" refType="w" fact="0.0598"/>
          <dgm:constr type="h" for="ch" forName="Accent7" refType="h" fact="0.0952"/>
          <dgm:constr type="l" for="ch" forName="Accent5" refType="w" fact="0.3661"/>
          <dgm:constr type="t" for="ch" forName="Accent5" refType="h" fact="0.1353"/>
          <dgm:constr type="w" for="ch" forName="Accent5" refType="w" fact="0.0433"/>
          <dgm:constr type="h" for="ch" forName="Accent5" refType="h" fact="0.069"/>
          <dgm:constr type="l" for="ch" forName="Accent6" refType="w" fact="0.2296"/>
          <dgm:constr type="t" for="ch" forName="Accent6" refType="h" fact="0.53"/>
          <dgm:constr type="w" for="ch" forName="Accent6" refType="w" fact="0.0433"/>
          <dgm:constr type="h" for="ch" forName="Accent6" refType="h" fact="0.069"/>
          <dgm:constr type="l" for="ch" forName="Accent4" refType="w" fact="0.5537"/>
          <dgm:constr type="t" for="ch" forName="Accent4" refType="h" fact="0.9048"/>
          <dgm:constr type="w" for="ch" forName="Accent4" refType="w" fact="0.0598"/>
          <dgm:constr type="h" for="ch" forName="Accent4" refType="h" fact="0.0952"/>
        </dgm:constrLst>
      </dgm:if>
      <dgm:if name="Name5" axis="ch ch" ptType="node node" func="cnt" op="equ" val="3">
        <dgm:alg type="composite">
          <dgm:param type="ar" val="1.7557"/>
        </dgm:alg>
        <dgm:constrLst>
          <dgm:constr type="primFontSz" for="des" ptType="node" op="equ" val="65"/>
          <dgm:constr type="l" for="ch" forName="Parent" refType="w" fact="0.171"/>
          <dgm:constr type="t" for="ch" forName="Parent" refType="h" fact="0.039"/>
          <dgm:constr type="w" for="ch" forName="Parent" refType="w" fact="0.4875"/>
          <dgm:constr type="h" for="ch" forName="Parent" refType="h" fact="0.856"/>
          <dgm:constr type="l" for="ch" forName="Accent8" refType="w" fact="0.0373"/>
          <dgm:constr type="t" for="ch" forName="Accent8" refType="h" fact="0.6434"/>
          <dgm:constr type="w" for="ch" forName="Accent8" refType="w" fact="0.098"/>
          <dgm:constr type="h" for="ch" forName="Accent8" refType="h" fact="0.1721"/>
          <dgm:constr type="l" for="ch" forName="Accent1" refType="w" fact="0.4492"/>
          <dgm:constr type="t" for="ch" forName="Accent1" refType="h" fact="0"/>
          <dgm:constr type="w" for="ch" forName="Accent1" refType="w" fact="0.0542"/>
          <dgm:constr type="h" for="ch" forName="Accent1" refType="h" fact="0.0952"/>
          <dgm:constr type="l" for="ch" forName="Accent2" refType="w" fact="0.3209"/>
          <dgm:constr type="t" for="ch" forName="Accent2" refType="h" fact="0.8314"/>
          <dgm:constr type="w" for="ch" forName="Accent2" refType="w" fact="0.0393"/>
          <dgm:constr type="h" for="ch" forName="Accent2" refType="h" fact="0.069"/>
          <dgm:constr type="l" for="ch" forName="Accent3" refType="w" fact="0.6899"/>
          <dgm:constr type="t" for="ch" forName="Accent3" refType="h" fact="0.3864"/>
          <dgm:constr type="w" for="ch" forName="Accent3" refType="w" fact="0.0393"/>
          <dgm:constr type="h" for="ch" forName="Accent3" refType="h" fact="0.069"/>
          <dgm:constr type="l" for="ch" forName="Accent9" refType="w" fact="0.6201"/>
          <dgm:constr type="t" for="ch" forName="Accent9" refType="h" fact="0.27"/>
          <dgm:constr type="w" for="ch" forName="Accent9" refType="w" fact="0.0542"/>
          <dgm:constr type="h" for="ch" forName="Accent9" refType="h" fact="0.0952"/>
          <dgm:constr type="l" for="ch" forName="Child1" refType="w" fact="0.0186"/>
          <dgm:constr type="t" for="ch" forName="Child1" refType="h" fact="0.1935"/>
          <dgm:constr type="w" for="ch" forName="Child1" refType="w" fact="0.1982"/>
          <dgm:constr type="h" for="ch" forName="Child1" refType="h" fact="0.3479"/>
          <dgm:constr type="l" for="ch" forName="Child2" refType="w" fact="0.7086"/>
          <dgm:constr type="t" for="ch" forName="Child2" refType="h" fact="0.0298"/>
          <dgm:constr type="w" for="ch" forName="Child2" refType="w" fact="0.1982"/>
          <dgm:constr type="h" for="ch" forName="Child2" refType="h" fact="0.3479"/>
          <dgm:constr type="l" for="ch" forName="Child3" refType="w" fact="0.8018"/>
          <dgm:constr type="t" for="ch" forName="Child3" refType="h" fact="0.6312"/>
          <dgm:constr type="w" for="ch" forName="Child3" refType="w" fact="0.1982"/>
          <dgm:constr type="h" for="ch" forName="Child3" refType="h" fact="0.3479"/>
          <dgm:constr type="l" for="ch" forName="Accent12" refType="w" fact="0.7459"/>
          <dgm:constr type="t" for="ch" forName="Accent12" refType="h" fact="0.619"/>
          <dgm:constr type="w" for="ch" forName="Accent12" refType="w" fact="0.0393"/>
          <dgm:constr type="h" for="ch" forName="Accent12" refType="h" fact="0.069"/>
          <dgm:constr type="l" for="ch" forName="Accent4" refType="w" fact="0.5021"/>
          <dgm:constr type="t" for="ch" forName="Accent4" refType="h" fact="0.9048"/>
          <dgm:constr type="w" for="ch" forName="Accent4" refType="w" fact="0.0542"/>
          <dgm:constr type="h" for="ch" forName="Accent4" refType="h" fact="0.0952"/>
          <dgm:constr type="l" for="ch" forName="Accent10" refType="w" fact="0"/>
          <dgm:constr type="t" for="ch" forName="Accent10" refType="h" fact="0.8482"/>
          <dgm:constr type="w" for="ch" forName="Accent10" refType="w" fact="0.0393"/>
          <dgm:constr type="h" for="ch" forName="Accent10" refType="h" fact="0.069"/>
          <dgm:constr type="l" for="ch" forName="Accent11" refType="w" fact="0.3916"/>
          <dgm:constr type="t" for="ch" forName="Accent11" refType="h" fact="0.75"/>
          <dgm:constr type="w" for="ch" forName="Accent11" refType="w" fact="0.0393"/>
          <dgm:constr type="h" for="ch" forName="Accent11" refType="h" fact="0.069"/>
          <dgm:constr type="l" for="ch" forName="Accent7" refType="w" fact="0.3944"/>
          <dgm:constr type="t" for="ch" forName="Accent7" refType="h" fact="0.1383"/>
          <dgm:constr type="w" for="ch" forName="Accent7" refType="w" fact="0.0542"/>
          <dgm:constr type="h" for="ch" forName="Accent7" refType="h" fact="0.0952"/>
          <dgm:constr type="l" for="ch" forName="Accent5" refType="w" fact="0.3319"/>
          <dgm:constr type="t" for="ch" forName="Accent5" refType="h" fact="0.1353"/>
          <dgm:constr type="w" for="ch" forName="Accent5" refType="w" fact="0.0393"/>
          <dgm:constr type="h" for="ch" forName="Accent5" refType="h" fact="0.069"/>
          <dgm:constr type="l" for="ch" forName="Accent6" refType="w" fact="0.2082"/>
          <dgm:constr type="t" for="ch" forName="Accent6" refType="h" fact="0.53"/>
          <dgm:constr type="w" for="ch" forName="Accent6" refType="w" fact="0.0393"/>
          <dgm:constr type="h" for="ch" forName="Accent6" refType="h" fact="0.069"/>
        </dgm:constrLst>
      </dgm:if>
      <dgm:if name="Name6" axis="ch ch" ptType="node node" func="cnt" op="equ" val="4">
        <dgm:alg type="composite">
          <dgm:param type="ar" val="1.3749"/>
        </dgm:alg>
        <dgm:constrLst>
          <dgm:constr type="primFontSz" for="des" ptType="node" op="equ" val="65"/>
          <dgm:constr type="l" for="ch" forName="Parent" refType="w" fact="0.171"/>
          <dgm:constr type="t" for="ch" forName="Parent" refType="h" fact="0.0306"/>
          <dgm:constr type="w" for="ch" forName="Parent" refType="w" fact="0.4875"/>
          <dgm:constr type="h" for="ch" forName="Parent" refType="h" fact="0.6703"/>
          <dgm:constr type="l" for="ch" forName="Accent8" refType="w" fact="0.0373"/>
          <dgm:constr type="t" for="ch" forName="Accent8" refType="h" fact="0.5038"/>
          <dgm:constr type="w" for="ch" forName="Accent8" refType="w" fact="0.098"/>
          <dgm:constr type="h" for="ch" forName="Accent8" refType="h" fact="0.1348"/>
          <dgm:constr type="l" for="ch" forName="Accent1" refType="w" fact="0.4492"/>
          <dgm:constr type="t" for="ch" forName="Accent1" refType="h" fact="0"/>
          <dgm:constr type="w" for="ch" forName="Accent1" refType="w" fact="0.0542"/>
          <dgm:constr type="h" for="ch" forName="Accent1" refType="h" fact="0.0746"/>
          <dgm:constr type="l" for="ch" forName="Accent2" refType="w" fact="0.3209"/>
          <dgm:constr type="t" for="ch" forName="Accent2" refType="h" fact="0.6511"/>
          <dgm:constr type="w" for="ch" forName="Accent2" refType="w" fact="0.0393"/>
          <dgm:constr type="h" for="ch" forName="Accent2" refType="h" fact="0.054"/>
          <dgm:constr type="l" for="ch" forName="Accent3" refType="w" fact="0.6899"/>
          <dgm:constr type="t" for="ch" forName="Accent3" refType="h" fact="0.3026"/>
          <dgm:constr type="w" for="ch" forName="Accent3" refType="w" fact="0.0393"/>
          <dgm:constr type="h" for="ch" forName="Accent3" refType="h" fact="0.054"/>
          <dgm:constr type="l" for="ch" forName="Accent9" refType="w" fact="0.6201"/>
          <dgm:constr type="t" for="ch" forName="Accent9" refType="h" fact="0.2115"/>
          <dgm:constr type="w" for="ch" forName="Accent9" refType="w" fact="0.0542"/>
          <dgm:constr type="h" for="ch" forName="Accent9" refType="h" fact="0.0746"/>
          <dgm:constr type="l" for="ch" forName="Child1" refType="w" fact="0.0186"/>
          <dgm:constr type="t" for="ch" forName="Child1" refType="h" fact="0.1515"/>
          <dgm:constr type="w" for="ch" forName="Child1" refType="w" fact="0.1982"/>
          <dgm:constr type="h" for="ch" forName="Child1" refType="h" fact="0.2725"/>
          <dgm:constr type="l" for="ch" forName="Child2" refType="w" fact="0.7086"/>
          <dgm:constr type="t" for="ch" forName="Child2" refType="h" fact="0.0233"/>
          <dgm:constr type="w" for="ch" forName="Child2" refType="w" fact="0.1982"/>
          <dgm:constr type="h" for="ch" forName="Child2" refType="h" fact="0.2725"/>
          <dgm:constr type="l" for="ch" forName="Child3" refType="w" fact="0.8018"/>
          <dgm:constr type="t" for="ch" forName="Child3" refType="h" fact="0.4943"/>
          <dgm:constr type="w" for="ch" forName="Child3" refType="w" fact="0.1982"/>
          <dgm:constr type="h" for="ch" forName="Child3" refType="h" fact="0.2725"/>
          <dgm:constr type="l" for="ch" forName="Accent12" refType="w" fact="0.7459"/>
          <dgm:constr type="t" for="ch" forName="Accent12" refType="h" fact="0.4848"/>
          <dgm:constr type="w" for="ch" forName="Accent12" refType="w" fact="0.0393"/>
          <dgm:constr type="h" for="ch" forName="Accent12" refType="h" fact="0.054"/>
          <dgm:constr type="l" for="ch" forName="Accent4" refType="w" fact="0.5021"/>
          <dgm:constr type="t" for="ch" forName="Accent4" refType="h" fact="0.7085"/>
          <dgm:constr type="w" for="ch" forName="Accent4" refType="w" fact="0.0542"/>
          <dgm:constr type="h" for="ch" forName="Accent4" refType="h" fact="0.0746"/>
          <dgm:constr type="l" for="ch" forName="Accent10" refType="w" fact="0"/>
          <dgm:constr type="t" for="ch" forName="Accent10" refType="h" fact="0.6642"/>
          <dgm:constr type="w" for="ch" forName="Accent10" refType="w" fact="0.0393"/>
          <dgm:constr type="h" for="ch" forName="Accent10" refType="h" fact="0.054"/>
          <dgm:constr type="l" for="ch" forName="Accent11" refType="w" fact="0.3916"/>
          <dgm:constr type="t" for="ch" forName="Accent11" refType="h" fact="0.5873"/>
          <dgm:constr type="w" for="ch" forName="Accent11" refType="w" fact="0.0393"/>
          <dgm:constr type="h" for="ch" forName="Accent11" refType="h" fact="0.054"/>
          <dgm:constr type="l" for="ch" forName="Accent7" refType="w" fact="0.3944"/>
          <dgm:constr type="t" for="ch" forName="Accent7" refType="h" fact="0.1083"/>
          <dgm:constr type="w" for="ch" forName="Accent7" refType="w" fact="0.0542"/>
          <dgm:constr type="h" for="ch" forName="Accent7" refType="h" fact="0.0746"/>
          <dgm:constr type="l" for="ch" forName="Accent5" refType="w" fact="0.3319"/>
          <dgm:constr type="t" for="ch" forName="Accent5" refType="h" fact="0.1059"/>
          <dgm:constr type="w" for="ch" forName="Accent5" refType="w" fact="0.0393"/>
          <dgm:constr type="h" for="ch" forName="Accent5" refType="h" fact="0.054"/>
          <dgm:constr type="l" for="ch" forName="Accent6" refType="w" fact="0.2082"/>
          <dgm:constr type="t" for="ch" forName="Accent6" refType="h" fact="0.4151"/>
          <dgm:constr type="w" for="ch" forName="Accent6" refType="w" fact="0.0393"/>
          <dgm:constr type="h" for="ch" forName="Accent6" refType="h" fact="0.054"/>
          <dgm:constr type="l" for="ch" forName="Child4" refType="w" fact="0.2329"/>
          <dgm:constr type="t" for="ch" forName="Child4" refType="h" fact="0.7275"/>
          <dgm:constr type="w" for="ch" forName="Child4" refType="w" fact="0.1982"/>
          <dgm:constr type="h" for="ch" forName="Child4" refType="h" fact="0.2725"/>
          <dgm:constr type="l" for="ch" forName="Accent13" refType="w" fact="0.4099"/>
          <dgm:constr type="t" for="ch" forName="Accent13" refType="h" fact="0.7183"/>
          <dgm:constr type="w" for="ch" forName="Accent13" refType="w" fact="0.0393"/>
          <dgm:constr type="h" for="ch" forName="Accent13" refType="h" fact="0.054"/>
        </dgm:constrLst>
      </dgm:if>
      <dgm:else name="Name7">
        <dgm:alg type="composite">
          <dgm:param type="ar" val="1.1477"/>
        </dgm:alg>
        <dgm:constrLst>
          <dgm:constr type="primFontSz" for="des" ptType="node" op="equ" val="65"/>
          <dgm:constr type="l" for="ch" forName="Parent" refType="w" fact="0.171"/>
          <dgm:constr type="t" for="ch" forName="Parent" refType="h" fact="0.1907"/>
          <dgm:constr type="w" for="ch" forName="Parent" refType="w" fact="0.4875"/>
          <dgm:constr type="h" for="ch" forName="Parent" refType="h" fact="0.5596"/>
          <dgm:constr type="l" for="ch" forName="Accent8" refType="w" fact="0.0373"/>
          <dgm:constr type="t" for="ch" forName="Accent8" refType="h" fact="0.5858"/>
          <dgm:constr type="w" for="ch" forName="Accent8" refType="w" fact="0.098"/>
          <dgm:constr type="h" for="ch" forName="Accent8" refType="h" fact="0.1125"/>
          <dgm:constr type="l" for="ch" forName="Accent1" refType="w" fact="0.4492"/>
          <dgm:constr type="t" for="ch" forName="Accent1" refType="h" fact="0.1652"/>
          <dgm:constr type="w" for="ch" forName="Accent1" refType="w" fact="0.0542"/>
          <dgm:constr type="h" for="ch" forName="Accent1" refType="h" fact="0.0623"/>
          <dgm:constr type="l" for="ch" forName="Accent2" refType="w" fact="0.3209"/>
          <dgm:constr type="t" for="ch" forName="Accent2" refType="h" fact="0.7087"/>
          <dgm:constr type="w" for="ch" forName="Accent2" refType="w" fact="0.0393"/>
          <dgm:constr type="h" for="ch" forName="Accent2" refType="h" fact="0.0451"/>
          <dgm:constr type="l" for="ch" forName="Accent3" refType="w" fact="0.6899"/>
          <dgm:constr type="t" for="ch" forName="Accent3" refType="h" fact="0.4178"/>
          <dgm:constr type="w" for="ch" forName="Accent3" refType="w" fact="0.0393"/>
          <dgm:constr type="h" for="ch" forName="Accent3" refType="h" fact="0.0451"/>
          <dgm:constr type="l" for="ch" forName="Accent9" refType="w" fact="0.6201"/>
          <dgm:constr type="t" for="ch" forName="Accent9" refType="h" fact="0.3417"/>
          <dgm:constr type="w" for="ch" forName="Accent9" refType="w" fact="0.0542"/>
          <dgm:constr type="h" for="ch" forName="Accent9" refType="h" fact="0.0623"/>
          <dgm:constr type="l" for="ch" forName="Child1" refType="w" fact="0.0186"/>
          <dgm:constr type="t" for="ch" forName="Child1" refType="h" fact="0.2917"/>
          <dgm:constr type="w" for="ch" forName="Child1" refType="w" fact="0.1982"/>
          <dgm:constr type="h" for="ch" forName="Child1" refType="h" fact="0.2275"/>
          <dgm:constr type="l" for="ch" forName="Child2" refType="w" fact="0.7086"/>
          <dgm:constr type="t" for="ch" forName="Child2" refType="h" fact="0.1847"/>
          <dgm:constr type="w" for="ch" forName="Child2" refType="w" fact="0.1982"/>
          <dgm:constr type="h" for="ch" forName="Child2" refType="h" fact="0.2275"/>
          <dgm:constr type="l" for="ch" forName="Child3" refType="w" fact="0.8018"/>
          <dgm:constr type="t" for="ch" forName="Child3" refType="h" fact="0.5778"/>
          <dgm:constr type="w" for="ch" forName="Child3" refType="w" fact="0.1982"/>
          <dgm:constr type="h" for="ch" forName="Child3" refType="h" fact="0.2275"/>
          <dgm:constr type="l" for="ch" forName="Accent12" refType="w" fact="0.7459"/>
          <dgm:constr type="t" for="ch" forName="Accent12" refType="h" fact="0.5699"/>
          <dgm:constr type="w" for="ch" forName="Accent12" refType="w" fact="0.0393"/>
          <dgm:constr type="h" for="ch" forName="Accent12" refType="h" fact="0.0451"/>
          <dgm:constr type="l" for="ch" forName="Accent4" refType="w" fact="0.5021"/>
          <dgm:constr type="t" for="ch" forName="Accent4" refType="h" fact="0.7567"/>
          <dgm:constr type="w" for="ch" forName="Accent4" refType="w" fact="0.0542"/>
          <dgm:constr type="h" for="ch" forName="Accent4" refType="h" fact="0.0623"/>
          <dgm:constr type="l" for="ch" forName="Accent10" refType="w" fact="0"/>
          <dgm:constr type="t" for="ch" forName="Accent10" refType="h" fact="0.7197"/>
          <dgm:constr type="w" for="ch" forName="Accent10" refType="w" fact="0.0393"/>
          <dgm:constr type="h" for="ch" forName="Accent10" refType="h" fact="0.0451"/>
          <dgm:constr type="l" for="ch" forName="Accent11" refType="w" fact="0.3916"/>
          <dgm:constr type="t" for="ch" forName="Accent11" refType="h" fact="0.6555"/>
          <dgm:constr type="w" for="ch" forName="Accent11" refType="w" fact="0.0393"/>
          <dgm:constr type="h" for="ch" forName="Accent11" refType="h" fact="0.0451"/>
          <dgm:constr type="l" for="ch" forName="Accent7" refType="w" fact="0.3944"/>
          <dgm:constr type="t" for="ch" forName="Accent7" refType="h" fact="0.2556"/>
          <dgm:constr type="w" for="ch" forName="Accent7" refType="w" fact="0.0542"/>
          <dgm:constr type="h" for="ch" forName="Accent7" refType="h" fact="0.0623"/>
          <dgm:constr type="l" for="ch" forName="Accent5" refType="w" fact="0.3319"/>
          <dgm:constr type="t" for="ch" forName="Accent5" refType="h" fact="0.2536"/>
          <dgm:constr type="w" for="ch" forName="Accent5" refType="w" fact="0.0393"/>
          <dgm:constr type="h" for="ch" forName="Accent5" refType="h" fact="0.0451"/>
          <dgm:constr type="l" for="ch" forName="Accent6" refType="w" fact="0.2082"/>
          <dgm:constr type="t" for="ch" forName="Accent6" refType="h" fact="0.5117"/>
          <dgm:constr type="w" for="ch" forName="Accent6" refType="w" fact="0.0393"/>
          <dgm:constr type="h" for="ch" forName="Accent6" refType="h" fact="0.0451"/>
          <dgm:constr type="l" for="ch" forName="Child5" refType="w" fact="0.4219"/>
          <dgm:constr type="t" for="ch" forName="Child5" refType="h" fact="0"/>
          <dgm:constr type="w" for="ch" forName="Child5" refType="w" fact="0.1982"/>
          <dgm:constr type="h" for="ch" forName="Child5" refType="h" fact="0.2275"/>
          <dgm:constr type="l" for="ch" forName="Child4" refType="w" fact="0.2329"/>
          <dgm:constr type="t" for="ch" forName="Child4" refType="h" fact="0.7725"/>
          <dgm:constr type="w" for="ch" forName="Child4" refType="w" fact="0.1982"/>
          <dgm:constr type="h" for="ch" forName="Child4" refType="h" fact="0.2275"/>
          <dgm:constr type="l" for="ch" forName="Accent15" refType="w" fact="0.1775"/>
          <dgm:constr type="t" for="ch" forName="Accent15" refType="h" fact="0.2466"/>
          <dgm:constr type="w" for="ch" forName="Accent15" refType="w" fact="0.0393"/>
          <dgm:constr type="h" for="ch" forName="Accent15" refType="h" fact="0.0451"/>
          <dgm:constr type="l" for="ch" forName="Accent16" refType="w" fact="0.6351"/>
          <dgm:constr type="t" for="ch" forName="Accent16" refType="h" fact="0.056"/>
          <dgm:constr type="w" for="ch" forName="Accent16" refType="w" fact="0.0393"/>
          <dgm:constr type="h" for="ch" forName="Accent16" refType="h" fact="0.0451"/>
          <dgm:constr type="l" for="ch" forName="Accent13" refType="w" fact="0.4099"/>
          <dgm:constr type="t" for="ch" forName="Accent13" refType="h" fact="0.7648"/>
          <dgm:constr type="w" for="ch" forName="Accent13" refType="w" fact="0.0393"/>
          <dgm:constr type="h" for="ch" forName="Accent13" refType="h" fact="0.0451"/>
        </dgm:constrLst>
      </dgm:else>
    </dgm:choose>
    <dgm:forEach name="wrapper" axis="self" ptType="parTrans">
      <dgm:forEach name="accentRepeat1" axis="self">
        <dgm:layoutNode name="AccentHold1" styleLbl="node1">
          <dgm:alg type="sp"/>
          <dgm:shape xmlns:r="http://schemas.openxmlformats.org/officeDocument/2006/relationships" type="ellipse" r:blip="">
            <dgm:adjLst/>
          </dgm:shape>
          <dgm:presOf/>
        </dgm:layoutNode>
      </dgm:forEach>
      <dgm:forEach name="accentRepeat2" axis="self">
        <dgm:layoutNode name="AccentHold2" styleLbl="node1">
          <dgm:alg type="sp"/>
          <dgm:shape xmlns:r="http://schemas.openxmlformats.org/officeDocument/2006/relationships" type="ellipse" r:blip="">
            <dgm:adjLst/>
          </dgm:shape>
          <dgm:presOf/>
        </dgm:layoutNode>
      </dgm:forEach>
      <dgm:forEach name="accentRepeat3" axis="self">
        <dgm:layoutNode name="AccentHold3" styleLbl="node1">
          <dgm:alg type="sp"/>
          <dgm:shape xmlns:r="http://schemas.openxmlformats.org/officeDocument/2006/relationships" type="ellipse" r:blip="">
            <dgm:adjLst/>
          </dgm:shape>
          <dgm:presOf/>
        </dgm:layoutNode>
      </dgm:forEach>
    </dgm:forEach>
    <dgm:forEach name="Name8" axis="ch" ptType="node" cnt="1">
      <dgm:layoutNode name="Parent" styleLbl="node0">
        <dgm:varLst>
          <dgm:chMax val="5"/>
          <dgm:chPref val="5"/>
        </dgm:varLst>
        <dgm:alg type="tx"/>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ch" ptType="node" func="cnt" op="lte" val="4">
          <dgm:layoutNode name="Accent1" styleLbl="node1">
            <dgm:alg type="sp"/>
            <dgm:shape xmlns:r="http://schemas.openxmlformats.org/officeDocument/2006/relationships" type="ellipse" r:blip="">
              <dgm:adjLst/>
            </dgm:shape>
            <dgm:presOf/>
            <dgm:constrLst/>
          </dgm:layoutNode>
        </dgm:if>
        <dgm:else name="Name11"/>
      </dgm:choose>
      <dgm:layoutNode name="Accent2" styleLbl="node1">
        <dgm:alg type="sp"/>
        <dgm:shape xmlns:r="http://schemas.openxmlformats.org/officeDocument/2006/relationships" type="ellipse" r:blip="">
          <dgm:adjLst/>
        </dgm:shape>
        <dgm:presOf/>
        <dgm:constrLst/>
      </dgm:layoutNode>
      <dgm:layoutNode name="Accent3" styleLbl="node1">
        <dgm:alg type="sp"/>
        <dgm:shape xmlns:r="http://schemas.openxmlformats.org/officeDocument/2006/relationships" type="ellipse" r:blip="">
          <dgm:adjLst/>
        </dgm:shape>
        <dgm:presOf/>
        <dgm:constrLst/>
      </dgm:layoutNode>
      <dgm:layoutNode name="Accent4" styleLbl="node1">
        <dgm:alg type="sp"/>
        <dgm:shape xmlns:r="http://schemas.openxmlformats.org/officeDocument/2006/relationships" type="ellipse" r:blip="">
          <dgm:adjLst/>
        </dgm:shape>
        <dgm:presOf/>
        <dgm:constrLst/>
      </dgm:layoutNode>
      <dgm:layoutNode name="Accent5" styleLbl="node1">
        <dgm:alg type="sp"/>
        <dgm:shape xmlns:r="http://schemas.openxmlformats.org/officeDocument/2006/relationships" type="ellipse" r:blip="">
          <dgm:adjLst/>
        </dgm:shape>
        <dgm:presOf/>
        <dgm:constrLst/>
      </dgm:layoutNode>
      <dgm:layoutNode name="Accent6" styleLbl="node1">
        <dgm:alg type="sp"/>
        <dgm:shape xmlns:r="http://schemas.openxmlformats.org/officeDocument/2006/relationships" type="ellipse" r:blip="">
          <dgm:adjLst/>
        </dgm:shape>
        <dgm:presOf/>
        <dgm:constrLst/>
      </dgm:layoutNode>
    </dgm:forEach>
    <dgm:forEach name="Name12" axis="ch ch" ptType="node node" st="1 1" cnt="1 1">
      <dgm:layoutNode name="Child1"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7">
        <dgm:alg type="sp"/>
        <dgm:shape xmlns:r="http://schemas.openxmlformats.org/officeDocument/2006/relationships" r:blip="">
          <dgm:adjLst/>
        </dgm:shape>
        <dgm:presOf/>
        <dgm:constrLst/>
        <dgm:forEach name="Name13" ref="accentRepeat1"/>
      </dgm:layoutNode>
      <dgm:layoutNode name="Accent8">
        <dgm:alg type="sp"/>
        <dgm:shape xmlns:r="http://schemas.openxmlformats.org/officeDocument/2006/relationships" r:blip="">
          <dgm:adjLst/>
        </dgm:shape>
        <dgm:presOf/>
        <dgm:constrLst/>
        <dgm:forEach name="Name14" ref="accentRepeat2"/>
      </dgm:layoutNode>
    </dgm:forEach>
    <dgm:forEach name="Name15" axis="ch ch" ptType="node node" st="1 2" cnt="1 1">
      <dgm:layoutNode name="Child2"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9">
        <dgm:alg type="sp"/>
        <dgm:shape xmlns:r="http://schemas.openxmlformats.org/officeDocument/2006/relationships" r:blip="">
          <dgm:adjLst/>
        </dgm:shape>
        <dgm:presOf/>
        <dgm:constrLst/>
        <dgm:forEach name="Name16" ref="accentRepeat1"/>
      </dgm:layoutNode>
      <dgm:layoutNode name="Accent10">
        <dgm:alg type="sp"/>
        <dgm:shape xmlns:r="http://schemas.openxmlformats.org/officeDocument/2006/relationships" r:blip="">
          <dgm:adjLst/>
        </dgm:shape>
        <dgm:presOf/>
        <dgm:constrLst/>
        <dgm:forEach name="Name17" ref="accentRepeat2"/>
      </dgm:layoutNode>
      <dgm:layoutNode name="Accent11">
        <dgm:alg type="sp"/>
        <dgm:shape xmlns:r="http://schemas.openxmlformats.org/officeDocument/2006/relationships" r:blip="">
          <dgm:adjLst/>
        </dgm:shape>
        <dgm:presOf/>
        <dgm:constrLst/>
        <dgm:forEach name="Name18" ref="accentRepeat3"/>
      </dgm:layoutNode>
    </dgm:forEach>
    <dgm:forEach name="Name19" axis="ch ch" ptType="node node" st="1 3" cnt="1 1">
      <dgm:layoutNode name="Child3"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2">
        <dgm:alg type="sp"/>
        <dgm:shape xmlns:r="http://schemas.openxmlformats.org/officeDocument/2006/relationships" r:blip="">
          <dgm:adjLst/>
        </dgm:shape>
        <dgm:presOf/>
        <dgm:constrLst/>
        <dgm:forEach name="Name20" ref="accentRepeat1"/>
      </dgm:layoutNode>
    </dgm:forEach>
    <dgm:forEach name="Name21" axis="ch ch" ptType="node node" st="1 4" cnt="1 1">
      <dgm:layoutNode name="Child4"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3">
        <dgm:alg type="sp"/>
        <dgm:shape xmlns:r="http://schemas.openxmlformats.org/officeDocument/2006/relationships" r:blip="">
          <dgm:adjLst/>
        </dgm:shape>
        <dgm:presOf/>
        <dgm:constrLst/>
        <dgm:forEach name="Name22" ref="accentRepeat1"/>
      </dgm:layoutNode>
    </dgm:forEach>
    <dgm:forEach name="Name23" axis="ch ch" ptType="node node" st="1 5" cnt="1 1">
      <dgm:layoutNode name="Child5" styleLbl="node1">
        <dgm:varLst>
          <dgm:chMax val="0"/>
          <dgm:chPref val="0"/>
        </dgm:varLst>
        <dgm:alg type="tx">
          <dgm:param type="shpTxLTRAlignCh" val="ctr"/>
          <dgm:param type="txAnchorVertCh" val="mid"/>
        </dgm:alg>
        <dgm:shape xmlns:r="http://schemas.openxmlformats.org/officeDocument/2006/relationships" type="ellipse"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Accent15">
        <dgm:alg type="sp"/>
        <dgm:shape xmlns:r="http://schemas.openxmlformats.org/officeDocument/2006/relationships" r:blip="">
          <dgm:adjLst/>
        </dgm:shape>
        <dgm:presOf/>
        <dgm:constrLst/>
        <dgm:forEach name="Name24" ref="accentRepeat2"/>
      </dgm:layoutNode>
      <dgm:layoutNode name="Accent16">
        <dgm:alg type="sp"/>
        <dgm:shape xmlns:r="http://schemas.openxmlformats.org/officeDocument/2006/relationships" r:blip="">
          <dgm:adjLst/>
        </dgm:shape>
        <dgm:presOf/>
        <dgm:constrLst/>
        <dgm:forEach name="Name25" ref="accentRepeat3"/>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4939" y="0"/>
            <a:ext cx="2949099" cy="496967"/>
          </a:xfrm>
          <a:prstGeom prst="rect">
            <a:avLst/>
          </a:prstGeom>
        </p:spPr>
        <p:txBody>
          <a:bodyPr vert="horz" lIns="91440" tIns="45720" rIns="91440" bIns="45720" rtlCol="0"/>
          <a:lstStyle>
            <a:lvl1pPr algn="r">
              <a:defRPr sz="1200"/>
            </a:lvl1pPr>
          </a:lstStyle>
          <a:p>
            <a:fld id="{E2247940-ABFB-4DB1-8016-D0FEB23AB95B}" type="datetimeFigureOut">
              <a:rPr lang="zh-TW" altLang="en-US" smtClean="0"/>
              <a:t>2018/10/17</a:t>
            </a:fld>
            <a:endParaRPr lang="zh-TW" altLang="en-US"/>
          </a:p>
        </p:txBody>
      </p:sp>
      <p:sp>
        <p:nvSpPr>
          <p:cNvPr id="4" name="頁尾版面配置區 3"/>
          <p:cNvSpPr>
            <a:spLocks noGrp="1"/>
          </p:cNvSpPr>
          <p:nvPr>
            <p:ph type="ftr" sz="quarter" idx="2"/>
          </p:nvPr>
        </p:nvSpPr>
        <p:spPr>
          <a:xfrm>
            <a:off x="0" y="9440646"/>
            <a:ext cx="2949099" cy="49696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4939" y="9440646"/>
            <a:ext cx="2949099" cy="496967"/>
          </a:xfrm>
          <a:prstGeom prst="rect">
            <a:avLst/>
          </a:prstGeom>
        </p:spPr>
        <p:txBody>
          <a:bodyPr vert="horz" lIns="91440" tIns="45720" rIns="91440" bIns="45720" rtlCol="0" anchor="b"/>
          <a:lstStyle>
            <a:lvl1pPr algn="r">
              <a:defRPr sz="1200"/>
            </a:lvl1pPr>
          </a:lstStyle>
          <a:p>
            <a:fld id="{0800A682-3FA1-48D5-A2AF-1F2C093A1C7E}" type="slidenum">
              <a:rPr lang="zh-TW" altLang="en-US" smtClean="0"/>
              <a:t>‹#›</a:t>
            </a:fld>
            <a:endParaRPr lang="zh-TW" altLang="en-US"/>
          </a:p>
        </p:txBody>
      </p:sp>
    </p:spTree>
    <p:extLst>
      <p:ext uri="{BB962C8B-B14F-4D97-AF65-F5344CB8AC3E}">
        <p14:creationId xmlns:p14="http://schemas.microsoft.com/office/powerpoint/2010/main" val="3780075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AEDD4215-56D5-41A4-A9C1-4AF0F34DAADA}" type="datetimeFigureOut">
              <a:rPr lang="zh-TW" altLang="en-US" smtClean="0"/>
              <a:t>2018/10/17</a:t>
            </a:fld>
            <a:endParaRPr lang="zh-TW" altLang="en-US"/>
          </a:p>
        </p:txBody>
      </p:sp>
      <p:sp>
        <p:nvSpPr>
          <p:cNvPr id="4" name="投影片圖像版面配置區 3"/>
          <p:cNvSpPr>
            <a:spLocks noGrp="1" noRot="1" noChangeAspect="1"/>
          </p:cNvSpPr>
          <p:nvPr>
            <p:ph type="sldImg" idx="2"/>
          </p:nvPr>
        </p:nvSpPr>
        <p:spPr>
          <a:xfrm>
            <a:off x="92075" y="746125"/>
            <a:ext cx="6621463" cy="372586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562" y="4721186"/>
            <a:ext cx="5444490" cy="4472702"/>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EC0754ED-DA65-4805-899D-209DBA19EEE0}" type="slidenum">
              <a:rPr lang="zh-TW" altLang="en-US" smtClean="0"/>
              <a:t>‹#›</a:t>
            </a:fld>
            <a:endParaRPr lang="zh-TW" altLang="en-US"/>
          </a:p>
        </p:txBody>
      </p:sp>
    </p:spTree>
    <p:extLst>
      <p:ext uri="{BB962C8B-B14F-4D97-AF65-F5344CB8AC3E}">
        <p14:creationId xmlns:p14="http://schemas.microsoft.com/office/powerpoint/2010/main" val="3610527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EC0754ED-DA65-4805-899D-209DBA19EEE0}" type="slidenum">
              <a:rPr lang="zh-TW" altLang="en-US" smtClean="0"/>
              <a:t>1</a:t>
            </a:fld>
            <a:endParaRPr lang="zh-TW" altLang="en-US"/>
          </a:p>
        </p:txBody>
      </p:sp>
    </p:spTree>
    <p:extLst>
      <p:ext uri="{BB962C8B-B14F-4D97-AF65-F5344CB8AC3E}">
        <p14:creationId xmlns:p14="http://schemas.microsoft.com/office/powerpoint/2010/main" val="4163891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品格力	創思力	實踐力	自主力	表達力	國際力</a:t>
            </a:r>
            <a:endParaRPr lang="zh-TW" altLang="en-US" dirty="0"/>
          </a:p>
        </p:txBody>
      </p:sp>
      <p:sp>
        <p:nvSpPr>
          <p:cNvPr id="4" name="投影片編號版面配置區 3"/>
          <p:cNvSpPr>
            <a:spLocks noGrp="1"/>
          </p:cNvSpPr>
          <p:nvPr>
            <p:ph type="sldNum" sz="quarter" idx="10"/>
          </p:nvPr>
        </p:nvSpPr>
        <p:spPr/>
        <p:txBody>
          <a:bodyPr/>
          <a:lstStyle/>
          <a:p>
            <a:fld id="{EC0754ED-DA65-4805-899D-209DBA19EEE0}" type="slidenum">
              <a:rPr lang="zh-TW" altLang="en-US" smtClean="0"/>
              <a:t>4</a:t>
            </a:fld>
            <a:endParaRPr lang="zh-TW" altLang="en-US"/>
          </a:p>
        </p:txBody>
      </p:sp>
    </p:spTree>
    <p:extLst>
      <p:ext uri="{BB962C8B-B14F-4D97-AF65-F5344CB8AC3E}">
        <p14:creationId xmlns:p14="http://schemas.microsoft.com/office/powerpoint/2010/main" val="3859355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協助處理經費、公文</a:t>
            </a:r>
            <a:endParaRPr lang="zh-TW" altLang="en-US" dirty="0"/>
          </a:p>
        </p:txBody>
      </p:sp>
      <p:sp>
        <p:nvSpPr>
          <p:cNvPr id="4" name="投影片編號版面配置區 3"/>
          <p:cNvSpPr>
            <a:spLocks noGrp="1"/>
          </p:cNvSpPr>
          <p:nvPr>
            <p:ph type="sldNum" sz="quarter" idx="10"/>
          </p:nvPr>
        </p:nvSpPr>
        <p:spPr/>
        <p:txBody>
          <a:bodyPr/>
          <a:lstStyle/>
          <a:p>
            <a:fld id="{EC0754ED-DA65-4805-899D-209DBA19EEE0}" type="slidenum">
              <a:rPr lang="zh-TW" altLang="en-US" smtClean="0"/>
              <a:t>14</a:t>
            </a:fld>
            <a:endParaRPr lang="zh-TW" altLang="en-US"/>
          </a:p>
        </p:txBody>
      </p:sp>
    </p:spTree>
    <p:extLst>
      <p:ext uri="{BB962C8B-B14F-4D97-AF65-F5344CB8AC3E}">
        <p14:creationId xmlns:p14="http://schemas.microsoft.com/office/powerpoint/2010/main" val="23362661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1A0BF8-6686-4F02-AB36-9614142B36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93B406FE-1165-421C-8D35-96F0CFEA6D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DA7B22AA-13F6-430C-B5C3-3ED6A1325F28}"/>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5" name="Footer Placeholder 4">
            <a:extLst>
              <a:ext uri="{FF2B5EF4-FFF2-40B4-BE49-F238E27FC236}">
                <a16:creationId xmlns:a16="http://schemas.microsoft.com/office/drawing/2014/main" xmlns="" id="{12FB799C-1B8A-42C0-AD53-6DBEF2EC7E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8D8C035E-958A-44D5-9920-E77375E90336}"/>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23727497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628C7A-67F3-4CAD-9852-569FF656AD4E}"/>
              </a:ext>
            </a:extLst>
          </p:cNvPr>
          <p:cNvSpPr>
            <a:spLocks noGrp="1"/>
          </p:cNvSpPr>
          <p:nvPr>
            <p:ph type="title"/>
          </p:nvPr>
        </p:nvSpPr>
        <p:spPr/>
        <p:txBody>
          <a:bodyPr/>
          <a:lstStyle>
            <a:lvl1pPr>
              <a:defRPr>
                <a:latin typeface="Times New Roman" pitchFamily="18" charset="0"/>
                <a:ea typeface="標楷體" pitchFamily="65" charset="-120"/>
                <a:cs typeface="Times New Roman" pitchFamily="18" charset="0"/>
              </a:defRPr>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1D1E717F-25DD-4AF6-8E4C-C3F0B7258767}"/>
              </a:ext>
            </a:extLst>
          </p:cNvPr>
          <p:cNvSpPr>
            <a:spLocks noGrp="1"/>
          </p:cNvSpPr>
          <p:nvPr>
            <p:ph idx="1"/>
          </p:nvPr>
        </p:nvSpPr>
        <p:spPr/>
        <p:txBody>
          <a:bodyPr/>
          <a:lstStyle>
            <a:lvl1pPr>
              <a:defRPr>
                <a:latin typeface="Times New Roman" pitchFamily="18" charset="0"/>
                <a:ea typeface="標楷體" pitchFamily="65" charset="-120"/>
                <a:cs typeface="Times New Roman" pitchFamily="18" charset="0"/>
              </a:defRPr>
            </a:lvl1pPr>
            <a:lvl2pPr>
              <a:defRPr>
                <a:latin typeface="Times New Roman" pitchFamily="18" charset="0"/>
                <a:ea typeface="標楷體" pitchFamily="65" charset="-120"/>
                <a:cs typeface="Times New Roman" pitchFamily="18" charset="0"/>
              </a:defRPr>
            </a:lvl2pPr>
            <a:lvl3pPr>
              <a:defRPr>
                <a:latin typeface="Times New Roman" pitchFamily="18" charset="0"/>
                <a:ea typeface="標楷體" pitchFamily="65" charset="-120"/>
                <a:cs typeface="Times New Roman" pitchFamily="18" charset="0"/>
              </a:defRPr>
            </a:lvl3pPr>
            <a:lvl4pPr>
              <a:defRPr>
                <a:latin typeface="Times New Roman" pitchFamily="18" charset="0"/>
                <a:ea typeface="標楷體" pitchFamily="65" charset="-120"/>
                <a:cs typeface="Times New Roman" pitchFamily="18" charset="0"/>
              </a:defRPr>
            </a:lvl4pPr>
            <a:lvl5pPr>
              <a:defRPr>
                <a:latin typeface="Times New Roman" pitchFamily="18" charset="0"/>
                <a:ea typeface="標楷體" pitchFamily="65" charset="-120"/>
                <a:cs typeface="Times New Roman"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5EB9BF79-C6C8-4A28-B317-36AB52011BBD}"/>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5" name="Footer Placeholder 4">
            <a:extLst>
              <a:ext uri="{FF2B5EF4-FFF2-40B4-BE49-F238E27FC236}">
                <a16:creationId xmlns:a16="http://schemas.microsoft.com/office/drawing/2014/main" xmlns="" id="{A052C1D1-F1BF-42DD-A7C6-2ED272DF8AF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B05916BF-016F-4056-985B-466516E68445}"/>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2605158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9FAECB-6827-4D91-8EB5-800DD8EA28F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73CEBD6D-8344-4937-9A0D-E2DBE531B3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40598055-7F4B-4E57-92A1-C43CE07ED7D1}"/>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5" name="Footer Placeholder 4">
            <a:extLst>
              <a:ext uri="{FF2B5EF4-FFF2-40B4-BE49-F238E27FC236}">
                <a16:creationId xmlns:a16="http://schemas.microsoft.com/office/drawing/2014/main" xmlns="" id="{0BC8293C-337A-46B9-801C-405BA28F91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77FE3A87-6EF6-4E32-958D-D3BDE968EC61}"/>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726121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9C1E4F-8411-4152-A040-45E4E38D465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0C93C882-D441-40BC-AAB7-FB3EF79F6F5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880FF742-A50B-4EB6-86AE-E67F120A5B6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5ACB9172-F4DE-4657-A074-EF8778EE7E7D}"/>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6" name="Footer Placeholder 5">
            <a:extLst>
              <a:ext uri="{FF2B5EF4-FFF2-40B4-BE49-F238E27FC236}">
                <a16:creationId xmlns:a16="http://schemas.microsoft.com/office/drawing/2014/main" xmlns="" id="{77507DBE-C8F7-423C-9124-EE7B3D22E36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D881AC0B-71D5-43A5-AD86-9668B4D92263}"/>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3913001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C204D3-549C-4770-B620-7E3D4678A94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54306D22-9474-474E-A4DD-36D304E576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AD9ED9F3-E75B-4CB6-9C20-44656AF0159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82AB8604-4E78-4EF6-AF81-B832751C75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14C7266C-4F95-4B63-B8A4-5D430A6FCB5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8DA605C0-AC58-49C3-BFDA-E7ADCFC7B8CA}"/>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8" name="Footer Placeholder 7">
            <a:extLst>
              <a:ext uri="{FF2B5EF4-FFF2-40B4-BE49-F238E27FC236}">
                <a16:creationId xmlns:a16="http://schemas.microsoft.com/office/drawing/2014/main" xmlns="" id="{A8CDB99B-8E2F-47DA-B6C3-50842D8C3DD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xmlns="" id="{900ACA83-753D-4AEE-B568-755DCF5ED7F7}"/>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482662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0738EDC-8D44-427B-90E0-FBD0FBAC969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A8AE544B-A36F-473A-86AF-50F02429182D}"/>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4" name="Footer Placeholder 3">
            <a:extLst>
              <a:ext uri="{FF2B5EF4-FFF2-40B4-BE49-F238E27FC236}">
                <a16:creationId xmlns:a16="http://schemas.microsoft.com/office/drawing/2014/main" xmlns="" id="{3E6F2748-531A-4318-A370-27EDE490E8C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xmlns="" id="{A5AD6E57-F20B-43D2-A268-2449E7D4ADF8}"/>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58875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CEC2F6E-BB8D-4A07-B873-A379FEAE4F53}"/>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3" name="Footer Placeholder 2">
            <a:extLst>
              <a:ext uri="{FF2B5EF4-FFF2-40B4-BE49-F238E27FC236}">
                <a16:creationId xmlns:a16="http://schemas.microsoft.com/office/drawing/2014/main" xmlns="" id="{29C64672-2E28-45BB-AB1E-9CA10E90883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xmlns="" id="{433CCF35-5028-4E4D-8F6E-2E2DF0FB4299}"/>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1736410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60471D-7A64-4A50-B9A6-0F3A78088A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C16427B1-871E-4C56-AF97-3F78ADBFA9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6CF52702-EC0A-4FBA-9939-DCF10E412D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A1EDDBB8-93FE-4585-A97D-0E391EE246F7}"/>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6" name="Footer Placeholder 5">
            <a:extLst>
              <a:ext uri="{FF2B5EF4-FFF2-40B4-BE49-F238E27FC236}">
                <a16:creationId xmlns:a16="http://schemas.microsoft.com/office/drawing/2014/main" xmlns="" id="{2CB77A2A-D97D-4B06-A029-77A3A88DA3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9BF4E011-48A8-486A-BF53-E7C085173F29}"/>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1390896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8EA2B76-0D50-4AE7-8E70-B69B2F112A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6E700288-1A1C-45A8-B99A-68E661D708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xmlns="" id="{C8D19D42-4449-4938-BE9F-F8A026382E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715CB693-3AD5-4FB5-9BD7-DDA6EA895AA0}"/>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6" name="Footer Placeholder 5">
            <a:extLst>
              <a:ext uri="{FF2B5EF4-FFF2-40B4-BE49-F238E27FC236}">
                <a16:creationId xmlns:a16="http://schemas.microsoft.com/office/drawing/2014/main" xmlns="" id="{BB28CAAB-378F-4646-836D-6723AF22695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xmlns="" id="{E08A5F22-2F00-4B7E-95E3-D4E37EE6F9BD}"/>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3557390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BE3A36-A7B5-4AED-90CE-DAABE341C72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626DD818-2AC6-4AD8-ADB0-757AE6DE1FE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1AB561BE-2670-413D-B85D-350DC6A08AAC}"/>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5" name="Footer Placeholder 4">
            <a:extLst>
              <a:ext uri="{FF2B5EF4-FFF2-40B4-BE49-F238E27FC236}">
                <a16:creationId xmlns:a16="http://schemas.microsoft.com/office/drawing/2014/main" xmlns="" id="{8A7469BC-9B02-4F1D-9332-C52CAA6CD6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B8F37A4D-841D-4B35-BD23-CCB82FC1C5BF}"/>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3463148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24028CB-78B2-414A-9948-C32EA4A46C8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852AA2E1-9030-407F-A8FB-98BCFFFDF77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80722082-BED4-46DC-B1C0-9696140EF480}"/>
              </a:ext>
            </a:extLst>
          </p:cNvPr>
          <p:cNvSpPr>
            <a:spLocks noGrp="1"/>
          </p:cNvSpPr>
          <p:nvPr>
            <p:ph type="dt" sz="half" idx="10"/>
          </p:nvPr>
        </p:nvSpPr>
        <p:spPr/>
        <p:txBody>
          <a:bodyPr/>
          <a:lstStyle/>
          <a:p>
            <a:fld id="{1661375A-C223-44C8-917C-F7C3A1BCD50F}" type="datetimeFigureOut">
              <a:rPr lang="en-GB" smtClean="0"/>
              <a:t>17/10/2018</a:t>
            </a:fld>
            <a:endParaRPr lang="en-GB"/>
          </a:p>
        </p:txBody>
      </p:sp>
      <p:sp>
        <p:nvSpPr>
          <p:cNvPr id="5" name="Footer Placeholder 4">
            <a:extLst>
              <a:ext uri="{FF2B5EF4-FFF2-40B4-BE49-F238E27FC236}">
                <a16:creationId xmlns:a16="http://schemas.microsoft.com/office/drawing/2014/main" xmlns="" id="{F9485038-E165-45A4-8C75-C8A3CA8177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xmlns="" id="{C79D7943-C606-446E-B743-3AB1AE587BA9}"/>
              </a:ext>
            </a:extLst>
          </p:cNvPr>
          <p:cNvSpPr>
            <a:spLocks noGrp="1"/>
          </p:cNvSpPr>
          <p:nvPr>
            <p:ph type="sldNum" sz="quarter" idx="12"/>
          </p:nvPr>
        </p:nvSpPr>
        <p:spPr/>
        <p:txBody>
          <a:bodyPr/>
          <a:lstStyle/>
          <a:p>
            <a:fld id="{6983841B-0DB4-4C99-B5E5-79625F01DBF7}" type="slidenum">
              <a:rPr lang="en-GB" smtClean="0"/>
              <a:t>‹#›</a:t>
            </a:fld>
            <a:endParaRPr lang="en-GB"/>
          </a:p>
        </p:txBody>
      </p:sp>
    </p:spTree>
    <p:extLst>
      <p:ext uri="{BB962C8B-B14F-4D97-AF65-F5344CB8AC3E}">
        <p14:creationId xmlns:p14="http://schemas.microsoft.com/office/powerpoint/2010/main" val="3769305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EC73493B-E27E-4DC0-A41A-7E254FDDD4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B619A8B-408B-4DCB-AC39-AC640BF856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A4A87CC5-FBB1-4FE5-893F-7BD071C75E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61375A-C223-44C8-917C-F7C3A1BCD50F}" type="datetimeFigureOut">
              <a:rPr lang="en-GB" smtClean="0"/>
              <a:t>17/10/2018</a:t>
            </a:fld>
            <a:endParaRPr lang="en-GB"/>
          </a:p>
        </p:txBody>
      </p:sp>
      <p:sp>
        <p:nvSpPr>
          <p:cNvPr id="5" name="Footer Placeholder 4">
            <a:extLst>
              <a:ext uri="{FF2B5EF4-FFF2-40B4-BE49-F238E27FC236}">
                <a16:creationId xmlns:a16="http://schemas.microsoft.com/office/drawing/2014/main" xmlns="" id="{068E1BCB-E2F2-4D1B-BCFC-521169C8EA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xmlns="" id="{E111173B-B48E-4DCF-8715-5805390549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83841B-0DB4-4C99-B5E5-79625F01DBF7}" type="slidenum">
              <a:rPr lang="en-GB" smtClean="0"/>
              <a:t>‹#›</a:t>
            </a:fld>
            <a:endParaRPr lang="en-GB"/>
          </a:p>
        </p:txBody>
      </p:sp>
    </p:spTree>
    <p:extLst>
      <p:ext uri="{BB962C8B-B14F-4D97-AF65-F5344CB8AC3E}">
        <p14:creationId xmlns:p14="http://schemas.microsoft.com/office/powerpoint/2010/main" val="1385411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p:cNvGrpSpPr/>
          <p:nvPr/>
        </p:nvGrpSpPr>
        <p:grpSpPr>
          <a:xfrm>
            <a:off x="0" y="4356100"/>
            <a:ext cx="12192000" cy="2501900"/>
            <a:chOff x="0" y="5204122"/>
            <a:chExt cx="10506757" cy="1653878"/>
          </a:xfrm>
        </p:grpSpPr>
        <p:sp>
          <p:nvSpPr>
            <p:cNvPr id="10"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29" name="TextBox 28">
            <a:extLst>
              <a:ext uri="{FF2B5EF4-FFF2-40B4-BE49-F238E27FC236}">
                <a16:creationId xmlns:a16="http://schemas.microsoft.com/office/drawing/2014/main" xmlns="" id="{DC269E8C-A5E5-4B01-837C-A53EED0D52A6}"/>
              </a:ext>
            </a:extLst>
          </p:cNvPr>
          <p:cNvSpPr txBox="1"/>
          <p:nvPr/>
        </p:nvSpPr>
        <p:spPr>
          <a:xfrm>
            <a:off x="2042160" y="389356"/>
            <a:ext cx="10149840" cy="1569660"/>
          </a:xfrm>
          <a:prstGeom prst="rect">
            <a:avLst/>
          </a:prstGeom>
          <a:noFill/>
        </p:spPr>
        <p:txBody>
          <a:bodyPr wrap="square" rtlCol="0">
            <a:spAutoFit/>
            <a:scene3d>
              <a:camera prst="orthographicFront"/>
              <a:lightRig rig="threePt" dir="t"/>
            </a:scene3d>
            <a:sp3d extrusionH="57150">
              <a:bevelT w="38100" h="38100"/>
            </a:sp3d>
          </a:bodyPr>
          <a:lstStyle/>
          <a:p>
            <a:pPr lvl="0" algn="ctr">
              <a:defRPr/>
            </a:pPr>
            <a:r>
              <a:rPr kumimoji="0" lang="en-US" altLang="zh-TW" sz="7200" b="1" i="0" u="none" strike="noStrike" kern="1200" cap="none" spc="0" normalizeH="0" baseline="0" noProof="0" dirty="0" smtClean="0">
                <a:ln>
                  <a:solidFill>
                    <a:schemeClr val="bg1"/>
                  </a:solidFill>
                </a:ln>
                <a:solidFill>
                  <a:srgbClr val="FF0000"/>
                </a:solidFill>
                <a:effectLst>
                  <a:outerShdw blurRad="38100" dist="38100" dir="2700000" algn="tl">
                    <a:srgbClr val="000000">
                      <a:alpha val="43137"/>
                    </a:srgbClr>
                  </a:outerShdw>
                </a:effectLst>
                <a:uLnTx/>
                <a:uFillTx/>
                <a:latin typeface="王漢宗顏楷體繁" pitchFamily="18" charset="-120"/>
                <a:ea typeface="王漢宗顏楷體繁" pitchFamily="18" charset="-120"/>
                <a:cs typeface="Noto Sans" panose="020B0502040504020204" pitchFamily="34"/>
              </a:rPr>
              <a:t>107</a:t>
            </a:r>
            <a:r>
              <a:rPr kumimoji="0" lang="zh-TW" altLang="en-US" sz="7200" b="1" i="0" u="none" strike="noStrike" kern="1200" cap="none" spc="0" normalizeH="0" baseline="0" noProof="0" dirty="0" smtClean="0">
                <a:ln>
                  <a:solidFill>
                    <a:schemeClr val="bg1"/>
                  </a:solidFill>
                </a:ln>
                <a:solidFill>
                  <a:srgbClr val="FF0000"/>
                </a:solidFill>
                <a:effectLst>
                  <a:outerShdw blurRad="38100" dist="38100" dir="2700000" algn="tl">
                    <a:srgbClr val="000000">
                      <a:alpha val="43137"/>
                    </a:srgbClr>
                  </a:outerShdw>
                </a:effectLst>
                <a:uLnTx/>
                <a:uFillTx/>
                <a:latin typeface="王漢宗顏楷體繁" pitchFamily="18" charset="-120"/>
                <a:ea typeface="王漢宗顏楷體繁" pitchFamily="18" charset="-120"/>
                <a:cs typeface="Noto Sans" panose="020B0502040504020204" pitchFamily="34"/>
              </a:rPr>
              <a:t>學年度高中優質化</a:t>
            </a:r>
            <a:endParaRPr kumimoji="0" lang="en-US" altLang="zh-TW" sz="7200" b="1" i="0" u="none" strike="noStrike" kern="1200" cap="none" spc="0" normalizeH="0" baseline="0" noProof="0" dirty="0" smtClean="0">
              <a:ln>
                <a:solidFill>
                  <a:schemeClr val="bg1"/>
                </a:solidFill>
              </a:ln>
              <a:solidFill>
                <a:srgbClr val="FF0000"/>
              </a:solidFill>
              <a:effectLst>
                <a:outerShdw blurRad="38100" dist="38100" dir="2700000" algn="tl">
                  <a:srgbClr val="000000">
                    <a:alpha val="43137"/>
                  </a:srgbClr>
                </a:outerShdw>
              </a:effectLst>
              <a:uLnTx/>
              <a:uFillTx/>
              <a:latin typeface="王漢宗顏楷體繁" pitchFamily="18" charset="-120"/>
              <a:ea typeface="王漢宗顏楷體繁" pitchFamily="18" charset="-120"/>
              <a:cs typeface="Noto Sans" panose="020B0502040504020204" pitchFamily="34"/>
            </a:endParaRPr>
          </a:p>
          <a:p>
            <a:pPr algn="ctr">
              <a:defRPr/>
            </a:pPr>
            <a:r>
              <a:rPr lang="en-US" altLang="zh-TW" sz="2400" dirty="0">
                <a:solidFill>
                  <a:srgbClr val="0000FF"/>
                </a:solidFill>
              </a:rPr>
              <a:t>SAP   School Actualization </a:t>
            </a:r>
            <a:r>
              <a:rPr lang="en-US" altLang="zh-TW" sz="2400" dirty="0" smtClean="0">
                <a:solidFill>
                  <a:srgbClr val="0000FF"/>
                </a:solidFill>
              </a:rPr>
              <a:t>Program</a:t>
            </a:r>
            <a:endParaRPr kumimoji="0" lang="en-GB" sz="2400" b="1" i="0" u="none" strike="noStrike" kern="1200" cap="none" spc="0" normalizeH="0" baseline="0" noProof="0" dirty="0">
              <a:ln>
                <a:solidFill>
                  <a:schemeClr val="bg1"/>
                </a:solidFill>
              </a:ln>
              <a:solidFill>
                <a:srgbClr val="0000FF"/>
              </a:solidFill>
              <a:effectLst>
                <a:outerShdw blurRad="38100" dist="38100" dir="2700000" algn="tl">
                  <a:srgbClr val="000000">
                    <a:alpha val="43137"/>
                  </a:srgbClr>
                </a:outerShdw>
              </a:effectLst>
              <a:uLnTx/>
              <a:uFillTx/>
              <a:latin typeface="王漢宗顏楷體繁" pitchFamily="18" charset="-120"/>
              <a:ea typeface="王漢宗顏楷體繁" pitchFamily="18" charset="-120"/>
              <a:cs typeface="Noto Sans" panose="020B0502040504020204" pitchFamily="34"/>
            </a:endParaRPr>
          </a:p>
        </p:txBody>
      </p:sp>
      <p:sp>
        <p:nvSpPr>
          <p:cNvPr id="60" name="TextBox 59">
            <a:extLst>
              <a:ext uri="{FF2B5EF4-FFF2-40B4-BE49-F238E27FC236}">
                <a16:creationId xmlns:a16="http://schemas.microsoft.com/office/drawing/2014/main" xmlns="" id="{6EA6CCC4-F99D-4AEC-97D5-FD5DA4691F87}"/>
              </a:ext>
            </a:extLst>
          </p:cNvPr>
          <p:cNvSpPr txBox="1"/>
          <p:nvPr/>
        </p:nvSpPr>
        <p:spPr>
          <a:xfrm>
            <a:off x="529224" y="2265464"/>
            <a:ext cx="12192000" cy="1569660"/>
          </a:xfrm>
          <a:prstGeom prst="rect">
            <a:avLst/>
          </a:prstGeom>
          <a:noFill/>
        </p:spPr>
        <p:txBody>
          <a:bodyPr wrap="square" rtlCol="0">
            <a:spAutoFit/>
          </a:bodyPr>
          <a:lstStyle/>
          <a:p>
            <a:pPr lvl="0" algn="ctr">
              <a:defRPr/>
            </a:pPr>
            <a:r>
              <a:rPr kumimoji="0" lang="zh-TW" altLang="en-US" sz="4800" b="1" i="0" u="none" strike="noStrike" kern="1200" cap="none" spc="0" normalizeH="0" baseline="0" noProof="0" dirty="0" smtClean="0">
                <a:ln>
                  <a:noFill/>
                </a:ln>
                <a:effectLst>
                  <a:outerShdw blurRad="38100" dist="38100" dir="2700000" algn="tl">
                    <a:srgbClr val="000000">
                      <a:alpha val="43137"/>
                    </a:srgbClr>
                  </a:outerShdw>
                </a:effectLst>
                <a:uLnTx/>
                <a:uFillTx/>
                <a:latin typeface="超研澤細行楷" pitchFamily="49" charset="-120"/>
                <a:ea typeface="超研澤細行楷" pitchFamily="49" charset="-120"/>
                <a:cs typeface="超研澤細行楷" pitchFamily="49" charset="-120"/>
              </a:rPr>
              <a:t>桃園市立新屋高中</a:t>
            </a:r>
            <a:endParaRPr kumimoji="0" lang="en-US" altLang="zh-TW" sz="4800" b="1" i="0" u="none" strike="noStrike" kern="1200" cap="none" spc="0" normalizeH="0" baseline="0" noProof="0" dirty="0" smtClean="0">
              <a:ln>
                <a:noFill/>
              </a:ln>
              <a:effectLst>
                <a:outerShdw blurRad="38100" dist="38100" dir="2700000" algn="tl">
                  <a:srgbClr val="000000">
                    <a:alpha val="43137"/>
                  </a:srgbClr>
                </a:outerShdw>
              </a:effectLst>
              <a:uLnTx/>
              <a:uFillTx/>
              <a:latin typeface="超研澤細行楷" pitchFamily="49" charset="-120"/>
              <a:ea typeface="超研澤細行楷" pitchFamily="49" charset="-120"/>
              <a:cs typeface="超研澤細行楷" pitchFamily="49" charset="-120"/>
            </a:endParaRPr>
          </a:p>
          <a:p>
            <a:pPr lvl="0" algn="ctr">
              <a:defRPr/>
            </a:pPr>
            <a:r>
              <a:rPr lang="zh-TW" altLang="en-US" sz="4800" b="1" dirty="0" smtClean="0">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到校諮輔 </a:t>
            </a:r>
            <a:r>
              <a:rPr lang="en-US" altLang="zh-TW" sz="4800" b="1" dirty="0" smtClean="0">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107</a:t>
            </a:r>
            <a:r>
              <a:rPr lang="zh-TW" altLang="en-US" sz="4800" b="1" dirty="0" smtClean="0">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年</a:t>
            </a:r>
            <a:r>
              <a:rPr lang="en-US" altLang="zh-TW" sz="4800" b="1" dirty="0" smtClean="0">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10</a:t>
            </a:r>
            <a:r>
              <a:rPr lang="zh-TW" altLang="en-US" sz="4800" b="1" dirty="0" smtClean="0">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月</a:t>
            </a:r>
            <a:r>
              <a:rPr lang="en-US" altLang="zh-TW" sz="4800" b="1" dirty="0" smtClean="0">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22</a:t>
            </a:r>
            <a:r>
              <a:rPr lang="zh-TW" altLang="en-US" sz="4800" b="1" dirty="0" smtClean="0">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日</a:t>
            </a:r>
            <a:endParaRPr lang="en-US" altLang="zh-TW" sz="4800" b="1" dirty="0" smtClean="0">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endParaRPr>
          </a:p>
        </p:txBody>
      </p:sp>
      <p:grpSp>
        <p:nvGrpSpPr>
          <p:cNvPr id="62" name="Group 54">
            <a:extLst>
              <a:ext uri="{FF2B5EF4-FFF2-40B4-BE49-F238E27FC236}">
                <a16:creationId xmlns:a16="http://schemas.microsoft.com/office/drawing/2014/main" xmlns="" id="{FBBDB02E-EEC5-4A03-951E-4D9D13DE18A7}"/>
              </a:ext>
            </a:extLst>
          </p:cNvPr>
          <p:cNvGrpSpPr/>
          <p:nvPr/>
        </p:nvGrpSpPr>
        <p:grpSpPr>
          <a:xfrm>
            <a:off x="584966" y="4715451"/>
            <a:ext cx="1241562" cy="1307331"/>
            <a:chOff x="5995988" y="2712903"/>
            <a:chExt cx="2457450" cy="2587625"/>
          </a:xfrm>
        </p:grpSpPr>
        <p:sp>
          <p:nvSpPr>
            <p:cNvPr id="63" name="Freeform 6">
              <a:extLst>
                <a:ext uri="{FF2B5EF4-FFF2-40B4-BE49-F238E27FC236}">
                  <a16:creationId xmlns:a16="http://schemas.microsoft.com/office/drawing/2014/main" xmlns="" id="{EA46F957-BB71-4A23-9A1A-766F6ED8D6FD}"/>
                </a:ext>
              </a:extLst>
            </p:cNvPr>
            <p:cNvSpPr>
              <a:spLocks/>
            </p:cNvSpPr>
            <p:nvPr/>
          </p:nvSpPr>
          <p:spPr bwMode="auto">
            <a:xfrm>
              <a:off x="5995988" y="2712903"/>
              <a:ext cx="2457450" cy="2587625"/>
            </a:xfrm>
            <a:custGeom>
              <a:avLst/>
              <a:gdLst>
                <a:gd name="T0" fmla="*/ 707 w 771"/>
                <a:gd name="T1" fmla="*/ 219 h 812"/>
                <a:gd name="T2" fmla="*/ 760 w 771"/>
                <a:gd name="T3" fmla="*/ 369 h 812"/>
                <a:gd name="T4" fmla="*/ 685 w 771"/>
                <a:gd name="T5" fmla="*/ 634 h 812"/>
                <a:gd name="T6" fmla="*/ 197 w 771"/>
                <a:gd name="T7" fmla="*/ 707 h 812"/>
                <a:gd name="T8" fmla="*/ 97 w 771"/>
                <a:gd name="T9" fmla="*/ 220 h 812"/>
                <a:gd name="T10" fmla="*/ 594 w 771"/>
                <a:gd name="T11" fmla="*/ 106 h 812"/>
                <a:gd name="T12" fmla="*/ 552 w 771"/>
                <a:gd name="T13" fmla="*/ 147 h 812"/>
                <a:gd name="T14" fmla="*/ 509 w 771"/>
                <a:gd name="T15" fmla="*/ 128 h 812"/>
                <a:gd name="T16" fmla="*/ 454 w 771"/>
                <a:gd name="T17" fmla="*/ 113 h 812"/>
                <a:gd name="T18" fmla="*/ 372 w 771"/>
                <a:gd name="T19" fmla="*/ 110 h 812"/>
                <a:gd name="T20" fmla="*/ 241 w 771"/>
                <a:gd name="T21" fmla="*/ 155 h 812"/>
                <a:gd name="T22" fmla="*/ 147 w 771"/>
                <a:gd name="T23" fmla="*/ 249 h 812"/>
                <a:gd name="T24" fmla="*/ 115 w 771"/>
                <a:gd name="T25" fmla="*/ 317 h 812"/>
                <a:gd name="T26" fmla="*/ 103 w 771"/>
                <a:gd name="T27" fmla="*/ 366 h 812"/>
                <a:gd name="T28" fmla="*/ 102 w 771"/>
                <a:gd name="T29" fmla="*/ 450 h 812"/>
                <a:gd name="T30" fmla="*/ 124 w 771"/>
                <a:gd name="T31" fmla="*/ 528 h 812"/>
                <a:gd name="T32" fmla="*/ 209 w 771"/>
                <a:gd name="T33" fmla="*/ 643 h 812"/>
                <a:gd name="T34" fmla="*/ 295 w 771"/>
                <a:gd name="T35" fmla="*/ 694 h 812"/>
                <a:gd name="T36" fmla="*/ 357 w 771"/>
                <a:gd name="T37" fmla="*/ 710 h 812"/>
                <a:gd name="T38" fmla="*/ 439 w 771"/>
                <a:gd name="T39" fmla="*/ 711 h 812"/>
                <a:gd name="T40" fmla="*/ 512 w 771"/>
                <a:gd name="T41" fmla="*/ 693 h 812"/>
                <a:gd name="T42" fmla="*/ 585 w 771"/>
                <a:gd name="T43" fmla="*/ 652 h 812"/>
                <a:gd name="T44" fmla="*/ 644 w 771"/>
                <a:gd name="T45" fmla="*/ 592 h 812"/>
                <a:gd name="T46" fmla="*/ 677 w 771"/>
                <a:gd name="T47" fmla="*/ 536 h 812"/>
                <a:gd name="T48" fmla="*/ 696 w 771"/>
                <a:gd name="T49" fmla="*/ 482 h 812"/>
                <a:gd name="T50" fmla="*/ 704 w 771"/>
                <a:gd name="T51" fmla="*/ 432 h 812"/>
                <a:gd name="T52" fmla="*/ 702 w 771"/>
                <a:gd name="T53" fmla="*/ 374 h 812"/>
                <a:gd name="T54" fmla="*/ 695 w 771"/>
                <a:gd name="T55" fmla="*/ 334 h 812"/>
                <a:gd name="T56" fmla="*/ 666 w 771"/>
                <a:gd name="T57" fmla="*/ 264 h 812"/>
                <a:gd name="T58" fmla="*/ 667 w 771"/>
                <a:gd name="T59" fmla="*/ 258 h 812"/>
                <a:gd name="T60" fmla="*/ 703 w 771"/>
                <a:gd name="T61" fmla="*/ 222 h 812"/>
                <a:gd name="T62" fmla="*/ 707 w 771"/>
                <a:gd name="T63" fmla="*/ 219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1" h="812">
                  <a:moveTo>
                    <a:pt x="707" y="219"/>
                  </a:moveTo>
                  <a:cubicBezTo>
                    <a:pt x="736" y="265"/>
                    <a:pt x="754" y="315"/>
                    <a:pt x="760" y="369"/>
                  </a:cubicBezTo>
                  <a:cubicBezTo>
                    <a:pt x="771" y="467"/>
                    <a:pt x="746" y="557"/>
                    <a:pt x="685" y="634"/>
                  </a:cubicBezTo>
                  <a:cubicBezTo>
                    <a:pt x="561" y="789"/>
                    <a:pt x="347" y="812"/>
                    <a:pt x="197" y="707"/>
                  </a:cubicBezTo>
                  <a:cubicBezTo>
                    <a:pt x="31" y="591"/>
                    <a:pt x="0" y="374"/>
                    <a:pt x="97" y="220"/>
                  </a:cubicBezTo>
                  <a:cubicBezTo>
                    <a:pt x="203" y="52"/>
                    <a:pt x="424" y="0"/>
                    <a:pt x="594" y="106"/>
                  </a:cubicBezTo>
                  <a:cubicBezTo>
                    <a:pt x="580" y="120"/>
                    <a:pt x="566" y="134"/>
                    <a:pt x="552" y="147"/>
                  </a:cubicBezTo>
                  <a:cubicBezTo>
                    <a:pt x="538" y="141"/>
                    <a:pt x="523" y="134"/>
                    <a:pt x="509" y="128"/>
                  </a:cubicBezTo>
                  <a:cubicBezTo>
                    <a:pt x="491" y="121"/>
                    <a:pt x="473" y="116"/>
                    <a:pt x="454" y="113"/>
                  </a:cubicBezTo>
                  <a:cubicBezTo>
                    <a:pt x="427" y="108"/>
                    <a:pt x="399" y="107"/>
                    <a:pt x="372" y="110"/>
                  </a:cubicBezTo>
                  <a:cubicBezTo>
                    <a:pt x="325" y="115"/>
                    <a:pt x="281" y="130"/>
                    <a:pt x="241" y="155"/>
                  </a:cubicBezTo>
                  <a:cubicBezTo>
                    <a:pt x="203" y="179"/>
                    <a:pt x="171" y="211"/>
                    <a:pt x="147" y="249"/>
                  </a:cubicBezTo>
                  <a:cubicBezTo>
                    <a:pt x="134" y="270"/>
                    <a:pt x="123" y="293"/>
                    <a:pt x="115" y="317"/>
                  </a:cubicBezTo>
                  <a:cubicBezTo>
                    <a:pt x="110" y="333"/>
                    <a:pt x="106" y="350"/>
                    <a:pt x="103" y="366"/>
                  </a:cubicBezTo>
                  <a:cubicBezTo>
                    <a:pt x="99" y="394"/>
                    <a:pt x="99" y="422"/>
                    <a:pt x="102" y="450"/>
                  </a:cubicBezTo>
                  <a:cubicBezTo>
                    <a:pt x="105" y="477"/>
                    <a:pt x="113" y="503"/>
                    <a:pt x="124" y="528"/>
                  </a:cubicBezTo>
                  <a:cubicBezTo>
                    <a:pt x="143" y="574"/>
                    <a:pt x="171" y="612"/>
                    <a:pt x="209" y="643"/>
                  </a:cubicBezTo>
                  <a:cubicBezTo>
                    <a:pt x="235" y="665"/>
                    <a:pt x="263" y="682"/>
                    <a:pt x="295" y="694"/>
                  </a:cubicBezTo>
                  <a:cubicBezTo>
                    <a:pt x="315" y="701"/>
                    <a:pt x="336" y="707"/>
                    <a:pt x="357" y="710"/>
                  </a:cubicBezTo>
                  <a:cubicBezTo>
                    <a:pt x="384" y="714"/>
                    <a:pt x="412" y="715"/>
                    <a:pt x="439" y="711"/>
                  </a:cubicBezTo>
                  <a:cubicBezTo>
                    <a:pt x="464" y="708"/>
                    <a:pt x="488" y="702"/>
                    <a:pt x="512" y="693"/>
                  </a:cubicBezTo>
                  <a:cubicBezTo>
                    <a:pt x="538" y="683"/>
                    <a:pt x="563" y="669"/>
                    <a:pt x="585" y="652"/>
                  </a:cubicBezTo>
                  <a:cubicBezTo>
                    <a:pt x="607" y="635"/>
                    <a:pt x="627" y="615"/>
                    <a:pt x="644" y="592"/>
                  </a:cubicBezTo>
                  <a:cubicBezTo>
                    <a:pt x="657" y="575"/>
                    <a:pt x="668" y="556"/>
                    <a:pt x="677" y="536"/>
                  </a:cubicBezTo>
                  <a:cubicBezTo>
                    <a:pt x="686" y="519"/>
                    <a:pt x="692" y="501"/>
                    <a:pt x="696" y="482"/>
                  </a:cubicBezTo>
                  <a:cubicBezTo>
                    <a:pt x="700" y="465"/>
                    <a:pt x="703" y="449"/>
                    <a:pt x="704" y="432"/>
                  </a:cubicBezTo>
                  <a:cubicBezTo>
                    <a:pt x="704" y="413"/>
                    <a:pt x="704" y="393"/>
                    <a:pt x="702" y="374"/>
                  </a:cubicBezTo>
                  <a:cubicBezTo>
                    <a:pt x="701" y="361"/>
                    <a:pt x="698" y="347"/>
                    <a:pt x="695" y="334"/>
                  </a:cubicBezTo>
                  <a:cubicBezTo>
                    <a:pt x="689" y="310"/>
                    <a:pt x="679" y="286"/>
                    <a:pt x="666" y="264"/>
                  </a:cubicBezTo>
                  <a:cubicBezTo>
                    <a:pt x="665" y="262"/>
                    <a:pt x="665" y="260"/>
                    <a:pt x="667" y="258"/>
                  </a:cubicBezTo>
                  <a:cubicBezTo>
                    <a:pt x="680" y="246"/>
                    <a:pt x="691" y="234"/>
                    <a:pt x="703" y="222"/>
                  </a:cubicBezTo>
                  <a:cubicBezTo>
                    <a:pt x="704" y="221"/>
                    <a:pt x="705" y="220"/>
                    <a:pt x="707" y="21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7">
              <a:extLst>
                <a:ext uri="{FF2B5EF4-FFF2-40B4-BE49-F238E27FC236}">
                  <a16:creationId xmlns:a16="http://schemas.microsoft.com/office/drawing/2014/main" xmlns="" id="{4E447141-7B0E-4E53-BF30-373846E329BB}"/>
                </a:ext>
              </a:extLst>
            </p:cNvPr>
            <p:cNvSpPr>
              <a:spLocks/>
            </p:cNvSpPr>
            <p:nvPr/>
          </p:nvSpPr>
          <p:spPr bwMode="auto">
            <a:xfrm>
              <a:off x="6515101" y="3270116"/>
              <a:ext cx="1450975" cy="1435100"/>
            </a:xfrm>
            <a:custGeom>
              <a:avLst/>
              <a:gdLst>
                <a:gd name="T0" fmla="*/ 350 w 455"/>
                <a:gd name="T1" fmla="*/ 54 h 450"/>
                <a:gd name="T2" fmla="*/ 311 w 455"/>
                <a:gd name="T3" fmla="*/ 93 h 450"/>
                <a:gd name="T4" fmla="*/ 305 w 455"/>
                <a:gd name="T5" fmla="*/ 94 h 450"/>
                <a:gd name="T6" fmla="*/ 262 w 455"/>
                <a:gd name="T7" fmla="*/ 81 h 450"/>
                <a:gd name="T8" fmla="*/ 210 w 455"/>
                <a:gd name="T9" fmla="*/ 82 h 450"/>
                <a:gd name="T10" fmla="*/ 148 w 455"/>
                <a:gd name="T11" fmla="*/ 109 h 450"/>
                <a:gd name="T12" fmla="*/ 103 w 455"/>
                <a:gd name="T13" fmla="*/ 160 h 450"/>
                <a:gd name="T14" fmla="*/ 84 w 455"/>
                <a:gd name="T15" fmla="*/ 216 h 450"/>
                <a:gd name="T16" fmla="*/ 90 w 455"/>
                <a:gd name="T17" fmla="*/ 283 h 450"/>
                <a:gd name="T18" fmla="*/ 154 w 455"/>
                <a:gd name="T19" fmla="*/ 367 h 450"/>
                <a:gd name="T20" fmla="*/ 225 w 455"/>
                <a:gd name="T21" fmla="*/ 392 h 450"/>
                <a:gd name="T22" fmla="*/ 302 w 455"/>
                <a:gd name="T23" fmla="*/ 379 h 450"/>
                <a:gd name="T24" fmla="*/ 364 w 455"/>
                <a:gd name="T25" fmla="*/ 330 h 450"/>
                <a:gd name="T26" fmla="*/ 391 w 455"/>
                <a:gd name="T27" fmla="*/ 273 h 450"/>
                <a:gd name="T28" fmla="*/ 395 w 455"/>
                <a:gd name="T29" fmla="*/ 223 h 450"/>
                <a:gd name="T30" fmla="*/ 380 w 455"/>
                <a:gd name="T31" fmla="*/ 167 h 450"/>
                <a:gd name="T32" fmla="*/ 422 w 455"/>
                <a:gd name="T33" fmla="*/ 125 h 450"/>
                <a:gd name="T34" fmla="*/ 453 w 455"/>
                <a:gd name="T35" fmla="*/ 242 h 450"/>
                <a:gd name="T36" fmla="*/ 418 w 455"/>
                <a:gd name="T37" fmla="*/ 354 h 450"/>
                <a:gd name="T38" fmla="*/ 235 w 455"/>
                <a:gd name="T39" fmla="*/ 450 h 450"/>
                <a:gd name="T40" fmla="*/ 85 w 455"/>
                <a:gd name="T41" fmla="*/ 385 h 450"/>
                <a:gd name="T42" fmla="*/ 95 w 455"/>
                <a:gd name="T43" fmla="*/ 78 h 450"/>
                <a:gd name="T44" fmla="*/ 350 w 455"/>
                <a:gd name="T45" fmla="*/ 54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5" h="450">
                  <a:moveTo>
                    <a:pt x="350" y="54"/>
                  </a:moveTo>
                  <a:cubicBezTo>
                    <a:pt x="337" y="67"/>
                    <a:pt x="324" y="80"/>
                    <a:pt x="311" y="93"/>
                  </a:cubicBezTo>
                  <a:cubicBezTo>
                    <a:pt x="310" y="94"/>
                    <a:pt x="307" y="95"/>
                    <a:pt x="305" y="94"/>
                  </a:cubicBezTo>
                  <a:cubicBezTo>
                    <a:pt x="292" y="87"/>
                    <a:pt x="277" y="83"/>
                    <a:pt x="262" y="81"/>
                  </a:cubicBezTo>
                  <a:cubicBezTo>
                    <a:pt x="244" y="79"/>
                    <a:pt x="227" y="79"/>
                    <a:pt x="210" y="82"/>
                  </a:cubicBezTo>
                  <a:cubicBezTo>
                    <a:pt x="187" y="87"/>
                    <a:pt x="166" y="96"/>
                    <a:pt x="148" y="109"/>
                  </a:cubicBezTo>
                  <a:cubicBezTo>
                    <a:pt x="129" y="123"/>
                    <a:pt x="114" y="140"/>
                    <a:pt x="103" y="160"/>
                  </a:cubicBezTo>
                  <a:cubicBezTo>
                    <a:pt x="93" y="178"/>
                    <a:pt x="87" y="196"/>
                    <a:pt x="84" y="216"/>
                  </a:cubicBezTo>
                  <a:cubicBezTo>
                    <a:pt x="81" y="239"/>
                    <a:pt x="83" y="261"/>
                    <a:pt x="90" y="283"/>
                  </a:cubicBezTo>
                  <a:cubicBezTo>
                    <a:pt x="101" y="319"/>
                    <a:pt x="123" y="347"/>
                    <a:pt x="154" y="367"/>
                  </a:cubicBezTo>
                  <a:cubicBezTo>
                    <a:pt x="176" y="381"/>
                    <a:pt x="199" y="389"/>
                    <a:pt x="225" y="392"/>
                  </a:cubicBezTo>
                  <a:cubicBezTo>
                    <a:pt x="252" y="394"/>
                    <a:pt x="277" y="390"/>
                    <a:pt x="302" y="379"/>
                  </a:cubicBezTo>
                  <a:cubicBezTo>
                    <a:pt x="327" y="368"/>
                    <a:pt x="348" y="352"/>
                    <a:pt x="364" y="330"/>
                  </a:cubicBezTo>
                  <a:cubicBezTo>
                    <a:pt x="377" y="313"/>
                    <a:pt x="386" y="294"/>
                    <a:pt x="391" y="273"/>
                  </a:cubicBezTo>
                  <a:cubicBezTo>
                    <a:pt x="395" y="256"/>
                    <a:pt x="397" y="240"/>
                    <a:pt x="395" y="223"/>
                  </a:cubicBezTo>
                  <a:cubicBezTo>
                    <a:pt x="394" y="204"/>
                    <a:pt x="389" y="185"/>
                    <a:pt x="380" y="167"/>
                  </a:cubicBezTo>
                  <a:cubicBezTo>
                    <a:pt x="394" y="153"/>
                    <a:pt x="408" y="139"/>
                    <a:pt x="422" y="125"/>
                  </a:cubicBezTo>
                  <a:cubicBezTo>
                    <a:pt x="444" y="161"/>
                    <a:pt x="455" y="200"/>
                    <a:pt x="453" y="242"/>
                  </a:cubicBezTo>
                  <a:cubicBezTo>
                    <a:pt x="452" y="283"/>
                    <a:pt x="441" y="320"/>
                    <a:pt x="418" y="354"/>
                  </a:cubicBezTo>
                  <a:cubicBezTo>
                    <a:pt x="374" y="418"/>
                    <a:pt x="312" y="450"/>
                    <a:pt x="235" y="450"/>
                  </a:cubicBezTo>
                  <a:cubicBezTo>
                    <a:pt x="176" y="450"/>
                    <a:pt x="125" y="427"/>
                    <a:pt x="85" y="385"/>
                  </a:cubicBezTo>
                  <a:cubicBezTo>
                    <a:pt x="0" y="295"/>
                    <a:pt x="6" y="160"/>
                    <a:pt x="95" y="78"/>
                  </a:cubicBezTo>
                  <a:cubicBezTo>
                    <a:pt x="179" y="0"/>
                    <a:pt x="293" y="14"/>
                    <a:pt x="350" y="5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8">
              <a:extLst>
                <a:ext uri="{FF2B5EF4-FFF2-40B4-BE49-F238E27FC236}">
                  <a16:creationId xmlns:a16="http://schemas.microsoft.com/office/drawing/2014/main" xmlns="" id="{B82E80B4-0DC0-40E8-8691-1A72DD21E6A4}"/>
                </a:ext>
              </a:extLst>
            </p:cNvPr>
            <p:cNvSpPr>
              <a:spLocks/>
            </p:cNvSpPr>
            <p:nvPr/>
          </p:nvSpPr>
          <p:spPr bwMode="auto">
            <a:xfrm>
              <a:off x="7040563" y="2874828"/>
              <a:ext cx="1381125" cy="1384300"/>
            </a:xfrm>
            <a:custGeom>
              <a:avLst/>
              <a:gdLst>
                <a:gd name="T0" fmla="*/ 363 w 433"/>
                <a:gd name="T1" fmla="*/ 0 h 434"/>
                <a:gd name="T2" fmla="*/ 363 w 433"/>
                <a:gd name="T3" fmla="*/ 71 h 434"/>
                <a:gd name="T4" fmla="*/ 432 w 433"/>
                <a:gd name="T5" fmla="*/ 71 h 434"/>
                <a:gd name="T6" fmla="*/ 433 w 433"/>
                <a:gd name="T7" fmla="*/ 73 h 434"/>
                <a:gd name="T8" fmla="*/ 408 w 433"/>
                <a:gd name="T9" fmla="*/ 98 h 434"/>
                <a:gd name="T10" fmla="*/ 303 w 433"/>
                <a:gd name="T11" fmla="*/ 203 h 434"/>
                <a:gd name="T12" fmla="*/ 292 w 433"/>
                <a:gd name="T13" fmla="*/ 207 h 434"/>
                <a:gd name="T14" fmla="*/ 262 w 433"/>
                <a:gd name="T15" fmla="*/ 208 h 434"/>
                <a:gd name="T16" fmla="*/ 255 w 433"/>
                <a:gd name="T17" fmla="*/ 210 h 434"/>
                <a:gd name="T18" fmla="*/ 176 w 433"/>
                <a:gd name="T19" fmla="*/ 289 h 434"/>
                <a:gd name="T20" fmla="*/ 141 w 433"/>
                <a:gd name="T21" fmla="*/ 325 h 434"/>
                <a:gd name="T22" fmla="*/ 140 w 433"/>
                <a:gd name="T23" fmla="*/ 330 h 434"/>
                <a:gd name="T24" fmla="*/ 146 w 433"/>
                <a:gd name="T25" fmla="*/ 354 h 434"/>
                <a:gd name="T26" fmla="*/ 121 w 433"/>
                <a:gd name="T27" fmla="*/ 415 h 434"/>
                <a:gd name="T28" fmla="*/ 67 w 433"/>
                <a:gd name="T29" fmla="*/ 432 h 434"/>
                <a:gd name="T30" fmla="*/ 12 w 433"/>
                <a:gd name="T31" fmla="*/ 397 h 434"/>
                <a:gd name="T32" fmla="*/ 4 w 433"/>
                <a:gd name="T33" fmla="*/ 342 h 434"/>
                <a:gd name="T34" fmla="*/ 46 w 433"/>
                <a:gd name="T35" fmla="*/ 294 h 434"/>
                <a:gd name="T36" fmla="*/ 105 w 433"/>
                <a:gd name="T37" fmla="*/ 295 h 434"/>
                <a:gd name="T38" fmla="*/ 110 w 433"/>
                <a:gd name="T39" fmla="*/ 293 h 434"/>
                <a:gd name="T40" fmla="*/ 191 w 433"/>
                <a:gd name="T41" fmla="*/ 213 h 434"/>
                <a:gd name="T42" fmla="*/ 223 w 433"/>
                <a:gd name="T43" fmla="*/ 181 h 434"/>
                <a:gd name="T44" fmla="*/ 227 w 433"/>
                <a:gd name="T45" fmla="*/ 171 h 434"/>
                <a:gd name="T46" fmla="*/ 227 w 433"/>
                <a:gd name="T47" fmla="*/ 143 h 434"/>
                <a:gd name="T48" fmla="*/ 231 w 433"/>
                <a:gd name="T49" fmla="*/ 131 h 434"/>
                <a:gd name="T50" fmla="*/ 360 w 433"/>
                <a:gd name="T51" fmla="*/ 3 h 434"/>
                <a:gd name="T52" fmla="*/ 363 w 433"/>
                <a:gd name="T53"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3" h="434">
                  <a:moveTo>
                    <a:pt x="363" y="0"/>
                  </a:moveTo>
                  <a:cubicBezTo>
                    <a:pt x="363" y="24"/>
                    <a:pt x="363" y="47"/>
                    <a:pt x="363" y="71"/>
                  </a:cubicBezTo>
                  <a:cubicBezTo>
                    <a:pt x="386" y="71"/>
                    <a:pt x="409" y="71"/>
                    <a:pt x="432" y="71"/>
                  </a:cubicBezTo>
                  <a:cubicBezTo>
                    <a:pt x="432" y="72"/>
                    <a:pt x="432" y="73"/>
                    <a:pt x="433" y="73"/>
                  </a:cubicBezTo>
                  <a:cubicBezTo>
                    <a:pt x="424" y="81"/>
                    <a:pt x="416" y="90"/>
                    <a:pt x="408" y="98"/>
                  </a:cubicBezTo>
                  <a:cubicBezTo>
                    <a:pt x="373" y="133"/>
                    <a:pt x="338" y="168"/>
                    <a:pt x="303" y="203"/>
                  </a:cubicBezTo>
                  <a:cubicBezTo>
                    <a:pt x="300" y="206"/>
                    <a:pt x="297" y="208"/>
                    <a:pt x="292" y="207"/>
                  </a:cubicBezTo>
                  <a:cubicBezTo>
                    <a:pt x="282" y="207"/>
                    <a:pt x="272" y="207"/>
                    <a:pt x="262" y="208"/>
                  </a:cubicBezTo>
                  <a:cubicBezTo>
                    <a:pt x="260" y="208"/>
                    <a:pt x="256" y="209"/>
                    <a:pt x="255" y="210"/>
                  </a:cubicBezTo>
                  <a:cubicBezTo>
                    <a:pt x="228" y="237"/>
                    <a:pt x="202" y="263"/>
                    <a:pt x="176" y="289"/>
                  </a:cubicBezTo>
                  <a:cubicBezTo>
                    <a:pt x="164" y="301"/>
                    <a:pt x="152" y="313"/>
                    <a:pt x="141" y="325"/>
                  </a:cubicBezTo>
                  <a:cubicBezTo>
                    <a:pt x="140" y="326"/>
                    <a:pt x="139" y="328"/>
                    <a:pt x="140" y="330"/>
                  </a:cubicBezTo>
                  <a:cubicBezTo>
                    <a:pt x="143" y="338"/>
                    <a:pt x="145" y="346"/>
                    <a:pt x="146" y="354"/>
                  </a:cubicBezTo>
                  <a:cubicBezTo>
                    <a:pt x="148" y="379"/>
                    <a:pt x="139" y="399"/>
                    <a:pt x="121" y="415"/>
                  </a:cubicBezTo>
                  <a:cubicBezTo>
                    <a:pt x="105" y="428"/>
                    <a:pt x="87" y="434"/>
                    <a:pt x="67" y="432"/>
                  </a:cubicBezTo>
                  <a:cubicBezTo>
                    <a:pt x="43" y="429"/>
                    <a:pt x="25" y="417"/>
                    <a:pt x="12" y="397"/>
                  </a:cubicBezTo>
                  <a:cubicBezTo>
                    <a:pt x="2" y="380"/>
                    <a:pt x="0" y="361"/>
                    <a:pt x="4" y="342"/>
                  </a:cubicBezTo>
                  <a:cubicBezTo>
                    <a:pt x="10" y="320"/>
                    <a:pt x="24" y="303"/>
                    <a:pt x="46" y="294"/>
                  </a:cubicBezTo>
                  <a:cubicBezTo>
                    <a:pt x="66" y="285"/>
                    <a:pt x="86" y="286"/>
                    <a:pt x="105" y="295"/>
                  </a:cubicBezTo>
                  <a:cubicBezTo>
                    <a:pt x="107" y="295"/>
                    <a:pt x="109" y="294"/>
                    <a:pt x="110" y="293"/>
                  </a:cubicBezTo>
                  <a:cubicBezTo>
                    <a:pt x="137" y="267"/>
                    <a:pt x="164" y="240"/>
                    <a:pt x="191" y="213"/>
                  </a:cubicBezTo>
                  <a:cubicBezTo>
                    <a:pt x="202" y="202"/>
                    <a:pt x="212" y="191"/>
                    <a:pt x="223" y="181"/>
                  </a:cubicBezTo>
                  <a:cubicBezTo>
                    <a:pt x="226" y="178"/>
                    <a:pt x="227" y="175"/>
                    <a:pt x="227" y="171"/>
                  </a:cubicBezTo>
                  <a:cubicBezTo>
                    <a:pt x="227" y="162"/>
                    <a:pt x="227" y="152"/>
                    <a:pt x="227" y="143"/>
                  </a:cubicBezTo>
                  <a:cubicBezTo>
                    <a:pt x="226" y="138"/>
                    <a:pt x="228" y="135"/>
                    <a:pt x="231" y="131"/>
                  </a:cubicBezTo>
                  <a:cubicBezTo>
                    <a:pt x="274" y="88"/>
                    <a:pt x="317" y="45"/>
                    <a:pt x="360" y="3"/>
                  </a:cubicBezTo>
                  <a:cubicBezTo>
                    <a:pt x="361" y="2"/>
                    <a:pt x="362" y="1"/>
                    <a:pt x="36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73" name="TextBox 69">
            <a:extLst>
              <a:ext uri="{FF2B5EF4-FFF2-40B4-BE49-F238E27FC236}">
                <a16:creationId xmlns:a16="http://schemas.microsoft.com/office/drawing/2014/main" xmlns="" id="{03334E38-B15E-4845-8669-45F8FCD9BAF5}"/>
              </a:ext>
            </a:extLst>
          </p:cNvPr>
          <p:cNvSpPr txBox="1"/>
          <p:nvPr/>
        </p:nvSpPr>
        <p:spPr>
          <a:xfrm>
            <a:off x="263575" y="6184914"/>
            <a:ext cx="1951459" cy="477054"/>
          </a:xfrm>
          <a:prstGeom prst="rect">
            <a:avLst/>
          </a:prstGeom>
          <a:noFill/>
        </p:spPr>
        <p:txBody>
          <a:bodyPr wrap="square" rtlCol="0">
            <a:spAutoFit/>
          </a:bodyPr>
          <a:lstStyle/>
          <a:p>
            <a:pPr lvl="0" algn="ctr">
              <a:defRPr/>
            </a:pPr>
            <a:r>
              <a:rPr kumimoji="0" lang="en-US" sz="2500" i="0" u="none" strike="noStrike" kern="1200" cap="none" spc="0" normalizeH="0" baseline="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GOAL</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grpSp>
        <p:nvGrpSpPr>
          <p:cNvPr id="74" name="Group 31">
            <a:extLst>
              <a:ext uri="{FF2B5EF4-FFF2-40B4-BE49-F238E27FC236}">
                <a16:creationId xmlns:a16="http://schemas.microsoft.com/office/drawing/2014/main" xmlns="" id="{B809C95B-FA5D-4F33-9155-54EEF60FAF7E}"/>
              </a:ext>
            </a:extLst>
          </p:cNvPr>
          <p:cNvGrpSpPr/>
          <p:nvPr/>
        </p:nvGrpSpPr>
        <p:grpSpPr>
          <a:xfrm>
            <a:off x="3193173" y="4834041"/>
            <a:ext cx="959348" cy="1170156"/>
            <a:chOff x="7931851" y="2464731"/>
            <a:chExt cx="1002842" cy="1223210"/>
          </a:xfrm>
        </p:grpSpPr>
        <p:sp>
          <p:nvSpPr>
            <p:cNvPr id="75" name="Freeform 5">
              <a:extLst>
                <a:ext uri="{FF2B5EF4-FFF2-40B4-BE49-F238E27FC236}">
                  <a16:creationId xmlns:a16="http://schemas.microsoft.com/office/drawing/2014/main" xmlns="" id="{E80D346B-4AB6-4572-9E35-8AC7ABC27FBF}"/>
                </a:ext>
              </a:extLst>
            </p:cNvPr>
            <p:cNvSpPr>
              <a:spLocks noEditPoints="1"/>
            </p:cNvSpPr>
            <p:nvPr/>
          </p:nvSpPr>
          <p:spPr bwMode="auto">
            <a:xfrm>
              <a:off x="8120806" y="2650831"/>
              <a:ext cx="623981" cy="1037110"/>
            </a:xfrm>
            <a:custGeom>
              <a:avLst/>
              <a:gdLst>
                <a:gd name="T0" fmla="*/ 674 w 750"/>
                <a:gd name="T1" fmla="*/ 602 h 1237"/>
                <a:gd name="T2" fmla="*/ 750 w 750"/>
                <a:gd name="T3" fmla="*/ 376 h 1237"/>
                <a:gd name="T4" fmla="*/ 638 w 750"/>
                <a:gd name="T5" fmla="*/ 110 h 1237"/>
                <a:gd name="T6" fmla="*/ 370 w 750"/>
                <a:gd name="T7" fmla="*/ 2 h 1237"/>
                <a:gd name="T8" fmla="*/ 110 w 750"/>
                <a:gd name="T9" fmla="*/ 112 h 1237"/>
                <a:gd name="T10" fmla="*/ 1 w 750"/>
                <a:gd name="T11" fmla="*/ 373 h 1237"/>
                <a:gd name="T12" fmla="*/ 77 w 750"/>
                <a:gd name="T13" fmla="*/ 603 h 1237"/>
                <a:gd name="T14" fmla="*/ 205 w 750"/>
                <a:gd name="T15" fmla="*/ 976 h 1237"/>
                <a:gd name="T16" fmla="*/ 205 w 750"/>
                <a:gd name="T17" fmla="*/ 1120 h 1237"/>
                <a:gd name="T18" fmla="*/ 321 w 750"/>
                <a:gd name="T19" fmla="*/ 1237 h 1237"/>
                <a:gd name="T20" fmla="*/ 430 w 750"/>
                <a:gd name="T21" fmla="*/ 1237 h 1237"/>
                <a:gd name="T22" fmla="*/ 546 w 750"/>
                <a:gd name="T23" fmla="*/ 1120 h 1237"/>
                <a:gd name="T24" fmla="*/ 546 w 750"/>
                <a:gd name="T25" fmla="*/ 976 h 1237"/>
                <a:gd name="T26" fmla="*/ 674 w 750"/>
                <a:gd name="T27" fmla="*/ 602 h 1237"/>
                <a:gd name="T28" fmla="*/ 116 w 750"/>
                <a:gd name="T29" fmla="*/ 574 h 1237"/>
                <a:gd name="T30" fmla="*/ 49 w 750"/>
                <a:gd name="T31" fmla="*/ 373 h 1237"/>
                <a:gd name="T32" fmla="*/ 371 w 750"/>
                <a:gd name="T33" fmla="*/ 50 h 1237"/>
                <a:gd name="T34" fmla="*/ 605 w 750"/>
                <a:gd name="T35" fmla="*/ 144 h 1237"/>
                <a:gd name="T36" fmla="*/ 702 w 750"/>
                <a:gd name="T37" fmla="*/ 376 h 1237"/>
                <a:gd name="T38" fmla="*/ 636 w 750"/>
                <a:gd name="T39" fmla="*/ 573 h 1237"/>
                <a:gd name="T40" fmla="*/ 498 w 750"/>
                <a:gd name="T41" fmla="*/ 967 h 1237"/>
                <a:gd name="T42" fmla="*/ 253 w 750"/>
                <a:gd name="T43" fmla="*/ 967 h 1237"/>
                <a:gd name="T44" fmla="*/ 116 w 750"/>
                <a:gd name="T45" fmla="*/ 574 h 1237"/>
                <a:gd name="T46" fmla="*/ 253 w 750"/>
                <a:gd name="T47" fmla="*/ 1104 h 1237"/>
                <a:gd name="T48" fmla="*/ 253 w 750"/>
                <a:gd name="T49" fmla="*/ 1085 h 1237"/>
                <a:gd name="T50" fmla="*/ 498 w 750"/>
                <a:gd name="T51" fmla="*/ 1113 h 1237"/>
                <a:gd name="T52" fmla="*/ 498 w 750"/>
                <a:gd name="T53" fmla="*/ 1120 h 1237"/>
                <a:gd name="T54" fmla="*/ 497 w 750"/>
                <a:gd name="T55" fmla="*/ 1132 h 1237"/>
                <a:gd name="T56" fmla="*/ 253 w 750"/>
                <a:gd name="T57" fmla="*/ 1104 h 1237"/>
                <a:gd name="T58" fmla="*/ 253 w 750"/>
                <a:gd name="T59" fmla="*/ 1036 h 1237"/>
                <a:gd name="T60" fmla="*/ 253 w 750"/>
                <a:gd name="T61" fmla="*/ 1015 h 1237"/>
                <a:gd name="T62" fmla="*/ 498 w 750"/>
                <a:gd name="T63" fmla="*/ 1015 h 1237"/>
                <a:gd name="T64" fmla="*/ 498 w 750"/>
                <a:gd name="T65" fmla="*/ 1064 h 1237"/>
                <a:gd name="T66" fmla="*/ 253 w 750"/>
                <a:gd name="T67" fmla="*/ 1036 h 1237"/>
                <a:gd name="T68" fmla="*/ 321 w 750"/>
                <a:gd name="T69" fmla="*/ 1189 h 1237"/>
                <a:gd name="T70" fmla="*/ 262 w 750"/>
                <a:gd name="T71" fmla="*/ 1153 h 1237"/>
                <a:gd name="T72" fmla="*/ 468 w 750"/>
                <a:gd name="T73" fmla="*/ 1177 h 1237"/>
                <a:gd name="T74" fmla="*/ 430 w 750"/>
                <a:gd name="T75" fmla="*/ 1189 h 1237"/>
                <a:gd name="T76" fmla="*/ 321 w 750"/>
                <a:gd name="T77" fmla="*/ 1189 h 1237"/>
                <a:gd name="T78" fmla="*/ 321 w 750"/>
                <a:gd name="T79" fmla="*/ 1189 h 1237"/>
                <a:gd name="T80" fmla="*/ 321 w 750"/>
                <a:gd name="T81" fmla="*/ 1189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1237">
                  <a:moveTo>
                    <a:pt x="674" y="602"/>
                  </a:moveTo>
                  <a:cubicBezTo>
                    <a:pt x="724" y="537"/>
                    <a:pt x="750" y="459"/>
                    <a:pt x="750" y="376"/>
                  </a:cubicBezTo>
                  <a:cubicBezTo>
                    <a:pt x="750" y="275"/>
                    <a:pt x="710" y="180"/>
                    <a:pt x="638" y="110"/>
                  </a:cubicBezTo>
                  <a:cubicBezTo>
                    <a:pt x="566" y="39"/>
                    <a:pt x="471" y="0"/>
                    <a:pt x="370" y="2"/>
                  </a:cubicBezTo>
                  <a:cubicBezTo>
                    <a:pt x="272" y="3"/>
                    <a:pt x="180" y="42"/>
                    <a:pt x="110" y="112"/>
                  </a:cubicBezTo>
                  <a:cubicBezTo>
                    <a:pt x="41" y="182"/>
                    <a:pt x="2" y="275"/>
                    <a:pt x="1" y="373"/>
                  </a:cubicBezTo>
                  <a:cubicBezTo>
                    <a:pt x="0" y="457"/>
                    <a:pt x="27" y="536"/>
                    <a:pt x="77" y="603"/>
                  </a:cubicBezTo>
                  <a:cubicBezTo>
                    <a:pt x="160" y="711"/>
                    <a:pt x="205" y="843"/>
                    <a:pt x="205" y="976"/>
                  </a:cubicBezTo>
                  <a:cubicBezTo>
                    <a:pt x="205" y="1120"/>
                    <a:pt x="205" y="1120"/>
                    <a:pt x="205" y="1120"/>
                  </a:cubicBezTo>
                  <a:cubicBezTo>
                    <a:pt x="205" y="1185"/>
                    <a:pt x="257" y="1237"/>
                    <a:pt x="321" y="1237"/>
                  </a:cubicBezTo>
                  <a:cubicBezTo>
                    <a:pt x="430" y="1237"/>
                    <a:pt x="430" y="1237"/>
                    <a:pt x="430" y="1237"/>
                  </a:cubicBezTo>
                  <a:cubicBezTo>
                    <a:pt x="494" y="1237"/>
                    <a:pt x="546" y="1185"/>
                    <a:pt x="546" y="1120"/>
                  </a:cubicBezTo>
                  <a:cubicBezTo>
                    <a:pt x="546" y="976"/>
                    <a:pt x="546" y="976"/>
                    <a:pt x="546" y="976"/>
                  </a:cubicBezTo>
                  <a:cubicBezTo>
                    <a:pt x="546" y="842"/>
                    <a:pt x="590" y="713"/>
                    <a:pt x="674" y="602"/>
                  </a:cubicBezTo>
                  <a:close/>
                  <a:moveTo>
                    <a:pt x="116" y="574"/>
                  </a:moveTo>
                  <a:cubicBezTo>
                    <a:pt x="71" y="516"/>
                    <a:pt x="48" y="446"/>
                    <a:pt x="49" y="373"/>
                  </a:cubicBezTo>
                  <a:cubicBezTo>
                    <a:pt x="51" y="197"/>
                    <a:pt x="195" y="52"/>
                    <a:pt x="371" y="50"/>
                  </a:cubicBezTo>
                  <a:cubicBezTo>
                    <a:pt x="459" y="49"/>
                    <a:pt x="542" y="82"/>
                    <a:pt x="605" y="144"/>
                  </a:cubicBezTo>
                  <a:cubicBezTo>
                    <a:pt x="667" y="206"/>
                    <a:pt x="702" y="288"/>
                    <a:pt x="702" y="376"/>
                  </a:cubicBezTo>
                  <a:cubicBezTo>
                    <a:pt x="702" y="448"/>
                    <a:pt x="679" y="516"/>
                    <a:pt x="636" y="573"/>
                  </a:cubicBezTo>
                  <a:cubicBezTo>
                    <a:pt x="547" y="690"/>
                    <a:pt x="500" y="825"/>
                    <a:pt x="498" y="967"/>
                  </a:cubicBezTo>
                  <a:cubicBezTo>
                    <a:pt x="253" y="967"/>
                    <a:pt x="253" y="967"/>
                    <a:pt x="253" y="967"/>
                  </a:cubicBezTo>
                  <a:cubicBezTo>
                    <a:pt x="251" y="827"/>
                    <a:pt x="202" y="688"/>
                    <a:pt x="116" y="574"/>
                  </a:cubicBezTo>
                  <a:close/>
                  <a:moveTo>
                    <a:pt x="253" y="1104"/>
                  </a:moveTo>
                  <a:cubicBezTo>
                    <a:pt x="253" y="1085"/>
                    <a:pt x="253" y="1085"/>
                    <a:pt x="253" y="1085"/>
                  </a:cubicBezTo>
                  <a:cubicBezTo>
                    <a:pt x="498" y="1113"/>
                    <a:pt x="498" y="1113"/>
                    <a:pt x="498" y="1113"/>
                  </a:cubicBezTo>
                  <a:cubicBezTo>
                    <a:pt x="498" y="1120"/>
                    <a:pt x="498" y="1120"/>
                    <a:pt x="498" y="1120"/>
                  </a:cubicBezTo>
                  <a:cubicBezTo>
                    <a:pt x="498" y="1124"/>
                    <a:pt x="498" y="1128"/>
                    <a:pt x="497" y="1132"/>
                  </a:cubicBezTo>
                  <a:lnTo>
                    <a:pt x="253" y="1104"/>
                  </a:lnTo>
                  <a:close/>
                  <a:moveTo>
                    <a:pt x="253" y="1036"/>
                  </a:moveTo>
                  <a:cubicBezTo>
                    <a:pt x="253" y="1015"/>
                    <a:pt x="253" y="1015"/>
                    <a:pt x="253" y="1015"/>
                  </a:cubicBezTo>
                  <a:cubicBezTo>
                    <a:pt x="498" y="1015"/>
                    <a:pt x="498" y="1015"/>
                    <a:pt x="498" y="1015"/>
                  </a:cubicBezTo>
                  <a:cubicBezTo>
                    <a:pt x="498" y="1064"/>
                    <a:pt x="498" y="1064"/>
                    <a:pt x="498" y="1064"/>
                  </a:cubicBezTo>
                  <a:lnTo>
                    <a:pt x="253" y="1036"/>
                  </a:lnTo>
                  <a:close/>
                  <a:moveTo>
                    <a:pt x="321" y="1189"/>
                  </a:moveTo>
                  <a:cubicBezTo>
                    <a:pt x="296" y="1189"/>
                    <a:pt x="273" y="1174"/>
                    <a:pt x="262" y="1153"/>
                  </a:cubicBezTo>
                  <a:cubicBezTo>
                    <a:pt x="468" y="1177"/>
                    <a:pt x="468" y="1177"/>
                    <a:pt x="468" y="1177"/>
                  </a:cubicBezTo>
                  <a:cubicBezTo>
                    <a:pt x="457" y="1184"/>
                    <a:pt x="444" y="1189"/>
                    <a:pt x="430" y="1189"/>
                  </a:cubicBezTo>
                  <a:lnTo>
                    <a:pt x="321" y="1189"/>
                  </a:lnTo>
                  <a:close/>
                  <a:moveTo>
                    <a:pt x="321" y="1189"/>
                  </a:moveTo>
                  <a:cubicBezTo>
                    <a:pt x="321" y="1189"/>
                    <a:pt x="321" y="1189"/>
                    <a:pt x="321" y="118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accent6">
                    <a:lumMod val="60000"/>
                    <a:lumOff val="40000"/>
                  </a:schemeClr>
                </a:solidFill>
              </a:endParaRPr>
            </a:p>
          </p:txBody>
        </p:sp>
        <p:sp>
          <p:nvSpPr>
            <p:cNvPr id="76" name="Freeform 6">
              <a:extLst>
                <a:ext uri="{FF2B5EF4-FFF2-40B4-BE49-F238E27FC236}">
                  <a16:creationId xmlns:a16="http://schemas.microsoft.com/office/drawing/2014/main" xmlns="" id="{03CA52D4-BB6B-42AD-BC3F-157482873D77}"/>
                </a:ext>
              </a:extLst>
            </p:cNvPr>
            <p:cNvSpPr>
              <a:spLocks noEditPoints="1"/>
            </p:cNvSpPr>
            <p:nvPr/>
          </p:nvSpPr>
          <p:spPr bwMode="auto">
            <a:xfrm>
              <a:off x="8193151" y="2944496"/>
              <a:ext cx="44264" cy="75201"/>
            </a:xfrm>
            <a:custGeom>
              <a:avLst/>
              <a:gdLst>
                <a:gd name="T0" fmla="*/ 51 w 53"/>
                <a:gd name="T1" fmla="*/ 62 h 90"/>
                <a:gd name="T2" fmla="*/ 48 w 53"/>
                <a:gd name="T3" fmla="*/ 24 h 90"/>
                <a:gd name="T4" fmla="*/ 25 w 53"/>
                <a:gd name="T5" fmla="*/ 0 h 90"/>
                <a:gd name="T6" fmla="*/ 0 w 53"/>
                <a:gd name="T7" fmla="*/ 23 h 90"/>
                <a:gd name="T8" fmla="*/ 4 w 53"/>
                <a:gd name="T9" fmla="*/ 69 h 90"/>
                <a:gd name="T10" fmla="*/ 27 w 53"/>
                <a:gd name="T11" fmla="*/ 90 h 90"/>
                <a:gd name="T12" fmla="*/ 31 w 53"/>
                <a:gd name="T13" fmla="*/ 90 h 90"/>
                <a:gd name="T14" fmla="*/ 51 w 53"/>
                <a:gd name="T15" fmla="*/ 62 h 90"/>
                <a:gd name="T16" fmla="*/ 51 w 53"/>
                <a:gd name="T17" fmla="*/ 62 h 90"/>
                <a:gd name="T18" fmla="*/ 51 w 53"/>
                <a:gd name="T19"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90">
                  <a:moveTo>
                    <a:pt x="51" y="62"/>
                  </a:moveTo>
                  <a:cubicBezTo>
                    <a:pt x="49" y="50"/>
                    <a:pt x="48" y="37"/>
                    <a:pt x="48" y="24"/>
                  </a:cubicBezTo>
                  <a:cubicBezTo>
                    <a:pt x="49" y="11"/>
                    <a:pt x="38" y="0"/>
                    <a:pt x="25" y="0"/>
                  </a:cubicBezTo>
                  <a:cubicBezTo>
                    <a:pt x="11" y="0"/>
                    <a:pt x="1" y="10"/>
                    <a:pt x="0" y="23"/>
                  </a:cubicBezTo>
                  <a:cubicBezTo>
                    <a:pt x="0" y="39"/>
                    <a:pt x="1" y="54"/>
                    <a:pt x="4" y="69"/>
                  </a:cubicBezTo>
                  <a:cubicBezTo>
                    <a:pt x="5" y="81"/>
                    <a:pt x="16" y="90"/>
                    <a:pt x="27" y="90"/>
                  </a:cubicBezTo>
                  <a:cubicBezTo>
                    <a:pt x="28" y="90"/>
                    <a:pt x="30" y="90"/>
                    <a:pt x="31" y="90"/>
                  </a:cubicBezTo>
                  <a:cubicBezTo>
                    <a:pt x="44" y="88"/>
                    <a:pt x="53" y="75"/>
                    <a:pt x="51" y="62"/>
                  </a:cubicBezTo>
                  <a:close/>
                  <a:moveTo>
                    <a:pt x="51" y="62"/>
                  </a:moveTo>
                  <a:cubicBezTo>
                    <a:pt x="51" y="62"/>
                    <a:pt x="51" y="62"/>
                    <a:pt x="51" y="6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77" name="Freeform 7">
              <a:extLst>
                <a:ext uri="{FF2B5EF4-FFF2-40B4-BE49-F238E27FC236}">
                  <a16:creationId xmlns:a16="http://schemas.microsoft.com/office/drawing/2014/main" xmlns="" id="{5A49D94A-FE72-415F-B904-7C6564136DBD}"/>
                </a:ext>
              </a:extLst>
            </p:cNvPr>
            <p:cNvSpPr>
              <a:spLocks noEditPoints="1"/>
            </p:cNvSpPr>
            <p:nvPr/>
          </p:nvSpPr>
          <p:spPr bwMode="auto">
            <a:xfrm>
              <a:off x="8215045" y="3044923"/>
              <a:ext cx="160397" cy="257493"/>
            </a:xfrm>
            <a:custGeom>
              <a:avLst/>
              <a:gdLst>
                <a:gd name="T0" fmla="*/ 166 w 193"/>
                <a:gd name="T1" fmla="*/ 307 h 307"/>
                <a:gd name="T2" fmla="*/ 174 w 193"/>
                <a:gd name="T3" fmla="*/ 306 h 307"/>
                <a:gd name="T4" fmla="*/ 189 w 193"/>
                <a:gd name="T5" fmla="*/ 275 h 307"/>
                <a:gd name="T6" fmla="*/ 71 w 193"/>
                <a:gd name="T7" fmla="*/ 51 h 307"/>
                <a:gd name="T8" fmla="*/ 49 w 193"/>
                <a:gd name="T9" fmla="*/ 16 h 307"/>
                <a:gd name="T10" fmla="*/ 16 w 193"/>
                <a:gd name="T11" fmla="*/ 6 h 307"/>
                <a:gd name="T12" fmla="*/ 6 w 193"/>
                <a:gd name="T13" fmla="*/ 38 h 307"/>
                <a:gd name="T14" fmla="*/ 33 w 193"/>
                <a:gd name="T15" fmla="*/ 80 h 307"/>
                <a:gd name="T16" fmla="*/ 143 w 193"/>
                <a:gd name="T17" fmla="*/ 290 h 307"/>
                <a:gd name="T18" fmla="*/ 166 w 193"/>
                <a:gd name="T19" fmla="*/ 307 h 307"/>
                <a:gd name="T20" fmla="*/ 166 w 193"/>
                <a:gd name="T21" fmla="*/ 307 h 307"/>
                <a:gd name="T22" fmla="*/ 166 w 193"/>
                <a:gd name="T23"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7">
                  <a:moveTo>
                    <a:pt x="166" y="307"/>
                  </a:moveTo>
                  <a:cubicBezTo>
                    <a:pt x="169" y="307"/>
                    <a:pt x="171" y="306"/>
                    <a:pt x="174" y="306"/>
                  </a:cubicBezTo>
                  <a:cubicBezTo>
                    <a:pt x="186" y="301"/>
                    <a:pt x="193" y="288"/>
                    <a:pt x="189" y="275"/>
                  </a:cubicBezTo>
                  <a:cubicBezTo>
                    <a:pt x="162" y="194"/>
                    <a:pt x="123" y="119"/>
                    <a:pt x="71" y="51"/>
                  </a:cubicBezTo>
                  <a:cubicBezTo>
                    <a:pt x="63" y="40"/>
                    <a:pt x="55" y="28"/>
                    <a:pt x="49" y="16"/>
                  </a:cubicBezTo>
                  <a:cubicBezTo>
                    <a:pt x="43" y="4"/>
                    <a:pt x="28" y="0"/>
                    <a:pt x="16" y="6"/>
                  </a:cubicBezTo>
                  <a:cubicBezTo>
                    <a:pt x="5" y="12"/>
                    <a:pt x="0" y="26"/>
                    <a:pt x="6" y="38"/>
                  </a:cubicBezTo>
                  <a:cubicBezTo>
                    <a:pt x="14" y="53"/>
                    <a:pt x="23" y="67"/>
                    <a:pt x="33" y="80"/>
                  </a:cubicBezTo>
                  <a:cubicBezTo>
                    <a:pt x="81" y="144"/>
                    <a:pt x="119" y="215"/>
                    <a:pt x="143" y="290"/>
                  </a:cubicBezTo>
                  <a:cubicBezTo>
                    <a:pt x="147" y="300"/>
                    <a:pt x="156" y="307"/>
                    <a:pt x="166" y="307"/>
                  </a:cubicBezTo>
                  <a:close/>
                  <a:moveTo>
                    <a:pt x="166" y="307"/>
                  </a:moveTo>
                  <a:cubicBezTo>
                    <a:pt x="166" y="307"/>
                    <a:pt x="166" y="307"/>
                    <a:pt x="166" y="30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78" name="Freeform 8">
              <a:extLst>
                <a:ext uri="{FF2B5EF4-FFF2-40B4-BE49-F238E27FC236}">
                  <a16:creationId xmlns:a16="http://schemas.microsoft.com/office/drawing/2014/main" xmlns="" id="{D588A060-BFDD-4EDD-A860-87455F486B86}"/>
                </a:ext>
              </a:extLst>
            </p:cNvPr>
            <p:cNvSpPr>
              <a:spLocks noEditPoints="1"/>
            </p:cNvSpPr>
            <p:nvPr/>
          </p:nvSpPr>
          <p:spPr bwMode="auto">
            <a:xfrm>
              <a:off x="8585816" y="3030644"/>
              <a:ext cx="71870" cy="89004"/>
            </a:xfrm>
            <a:custGeom>
              <a:avLst/>
              <a:gdLst>
                <a:gd name="T0" fmla="*/ 69 w 86"/>
                <a:gd name="T1" fmla="*/ 5 h 106"/>
                <a:gd name="T2" fmla="*/ 37 w 86"/>
                <a:gd name="T3" fmla="*/ 18 h 106"/>
                <a:gd name="T4" fmla="*/ 8 w 86"/>
                <a:gd name="T5" fmla="*/ 68 h 106"/>
                <a:gd name="T6" fmla="*/ 12 w 86"/>
                <a:gd name="T7" fmla="*/ 102 h 106"/>
                <a:gd name="T8" fmla="*/ 27 w 86"/>
                <a:gd name="T9" fmla="*/ 106 h 106"/>
                <a:gd name="T10" fmla="*/ 46 w 86"/>
                <a:gd name="T11" fmla="*/ 97 h 106"/>
                <a:gd name="T12" fmla="*/ 81 w 86"/>
                <a:gd name="T13" fmla="*/ 37 h 106"/>
                <a:gd name="T14" fmla="*/ 69 w 86"/>
                <a:gd name="T15" fmla="*/ 5 h 106"/>
                <a:gd name="T16" fmla="*/ 69 w 86"/>
                <a:gd name="T17" fmla="*/ 5 h 106"/>
                <a:gd name="T18" fmla="*/ 69 w 86"/>
                <a:gd name="T19"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06">
                  <a:moveTo>
                    <a:pt x="69" y="5"/>
                  </a:moveTo>
                  <a:cubicBezTo>
                    <a:pt x="56" y="0"/>
                    <a:pt x="42" y="6"/>
                    <a:pt x="37" y="18"/>
                  </a:cubicBezTo>
                  <a:cubicBezTo>
                    <a:pt x="29" y="36"/>
                    <a:pt x="20" y="52"/>
                    <a:pt x="8" y="68"/>
                  </a:cubicBezTo>
                  <a:cubicBezTo>
                    <a:pt x="0" y="79"/>
                    <a:pt x="2" y="94"/>
                    <a:pt x="12" y="102"/>
                  </a:cubicBezTo>
                  <a:cubicBezTo>
                    <a:pt x="17" y="105"/>
                    <a:pt x="22" y="106"/>
                    <a:pt x="27" y="106"/>
                  </a:cubicBezTo>
                  <a:cubicBezTo>
                    <a:pt x="34" y="106"/>
                    <a:pt x="41" y="103"/>
                    <a:pt x="46" y="97"/>
                  </a:cubicBezTo>
                  <a:cubicBezTo>
                    <a:pt x="60" y="78"/>
                    <a:pt x="72" y="58"/>
                    <a:pt x="81" y="37"/>
                  </a:cubicBezTo>
                  <a:cubicBezTo>
                    <a:pt x="86" y="25"/>
                    <a:pt x="81" y="11"/>
                    <a:pt x="69" y="5"/>
                  </a:cubicBezTo>
                  <a:close/>
                  <a:moveTo>
                    <a:pt x="69" y="5"/>
                  </a:moveTo>
                  <a:cubicBezTo>
                    <a:pt x="69" y="5"/>
                    <a:pt x="69" y="5"/>
                    <a:pt x="69" y="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79" name="Freeform 9">
              <a:extLst>
                <a:ext uri="{FF2B5EF4-FFF2-40B4-BE49-F238E27FC236}">
                  <a16:creationId xmlns:a16="http://schemas.microsoft.com/office/drawing/2014/main" xmlns="" id="{F4512CFF-A3B9-4C2A-A17A-8D689969B9CA}"/>
                </a:ext>
              </a:extLst>
            </p:cNvPr>
            <p:cNvSpPr>
              <a:spLocks noEditPoints="1"/>
            </p:cNvSpPr>
            <p:nvPr/>
          </p:nvSpPr>
          <p:spPr bwMode="auto">
            <a:xfrm>
              <a:off x="8413044" y="2724603"/>
              <a:ext cx="259397" cy="282719"/>
            </a:xfrm>
            <a:custGeom>
              <a:avLst/>
              <a:gdLst>
                <a:gd name="T0" fmla="*/ 24 w 312"/>
                <a:gd name="T1" fmla="*/ 48 h 337"/>
                <a:gd name="T2" fmla="*/ 264 w 312"/>
                <a:gd name="T3" fmla="*/ 288 h 337"/>
                <a:gd name="T4" fmla="*/ 263 w 312"/>
                <a:gd name="T5" fmla="*/ 311 h 337"/>
                <a:gd name="T6" fmla="*/ 285 w 312"/>
                <a:gd name="T7" fmla="*/ 337 h 337"/>
                <a:gd name="T8" fmla="*/ 287 w 312"/>
                <a:gd name="T9" fmla="*/ 337 h 337"/>
                <a:gd name="T10" fmla="*/ 311 w 312"/>
                <a:gd name="T11" fmla="*/ 315 h 337"/>
                <a:gd name="T12" fmla="*/ 312 w 312"/>
                <a:gd name="T13" fmla="*/ 288 h 337"/>
                <a:gd name="T14" fmla="*/ 24 w 312"/>
                <a:gd name="T15" fmla="*/ 0 h 337"/>
                <a:gd name="T16" fmla="*/ 0 w 312"/>
                <a:gd name="T17" fmla="*/ 24 h 337"/>
                <a:gd name="T18" fmla="*/ 24 w 312"/>
                <a:gd name="T19" fmla="*/ 48 h 337"/>
                <a:gd name="T20" fmla="*/ 24 w 312"/>
                <a:gd name="T21" fmla="*/ 48 h 337"/>
                <a:gd name="T22" fmla="*/ 24 w 312"/>
                <a:gd name="T23" fmla="*/ 4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337">
                  <a:moveTo>
                    <a:pt x="24" y="48"/>
                  </a:moveTo>
                  <a:cubicBezTo>
                    <a:pt x="157" y="48"/>
                    <a:pt x="264" y="156"/>
                    <a:pt x="264" y="288"/>
                  </a:cubicBezTo>
                  <a:cubicBezTo>
                    <a:pt x="264" y="296"/>
                    <a:pt x="264" y="303"/>
                    <a:pt x="263" y="311"/>
                  </a:cubicBezTo>
                  <a:cubicBezTo>
                    <a:pt x="262" y="324"/>
                    <a:pt x="272" y="336"/>
                    <a:pt x="285" y="337"/>
                  </a:cubicBezTo>
                  <a:cubicBezTo>
                    <a:pt x="286" y="337"/>
                    <a:pt x="287" y="337"/>
                    <a:pt x="287" y="337"/>
                  </a:cubicBezTo>
                  <a:cubicBezTo>
                    <a:pt x="300" y="337"/>
                    <a:pt x="310" y="328"/>
                    <a:pt x="311" y="315"/>
                  </a:cubicBezTo>
                  <a:cubicBezTo>
                    <a:pt x="312" y="306"/>
                    <a:pt x="312" y="297"/>
                    <a:pt x="312" y="288"/>
                  </a:cubicBezTo>
                  <a:cubicBezTo>
                    <a:pt x="312" y="129"/>
                    <a:pt x="183" y="0"/>
                    <a:pt x="24" y="0"/>
                  </a:cubicBezTo>
                  <a:cubicBezTo>
                    <a:pt x="11" y="0"/>
                    <a:pt x="0" y="11"/>
                    <a:pt x="0" y="24"/>
                  </a:cubicBezTo>
                  <a:cubicBezTo>
                    <a:pt x="0" y="37"/>
                    <a:pt x="11" y="48"/>
                    <a:pt x="24" y="48"/>
                  </a:cubicBezTo>
                  <a:close/>
                  <a:moveTo>
                    <a:pt x="24" y="48"/>
                  </a:moveTo>
                  <a:cubicBezTo>
                    <a:pt x="24" y="48"/>
                    <a:pt x="24" y="48"/>
                    <a:pt x="24"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80" name="Freeform 10">
              <a:extLst>
                <a:ext uri="{FF2B5EF4-FFF2-40B4-BE49-F238E27FC236}">
                  <a16:creationId xmlns:a16="http://schemas.microsoft.com/office/drawing/2014/main" xmlns="" id="{CC4D9E45-49B3-4FE1-9A5E-75409ADFBE0D}"/>
                </a:ext>
              </a:extLst>
            </p:cNvPr>
            <p:cNvSpPr>
              <a:spLocks noEditPoints="1"/>
            </p:cNvSpPr>
            <p:nvPr/>
          </p:nvSpPr>
          <p:spPr bwMode="auto">
            <a:xfrm>
              <a:off x="8413044" y="2464731"/>
              <a:ext cx="39980" cy="152306"/>
            </a:xfrm>
            <a:custGeom>
              <a:avLst/>
              <a:gdLst>
                <a:gd name="T0" fmla="*/ 24 w 48"/>
                <a:gd name="T1" fmla="*/ 182 h 182"/>
                <a:gd name="T2" fmla="*/ 48 w 48"/>
                <a:gd name="T3" fmla="*/ 158 h 182"/>
                <a:gd name="T4" fmla="*/ 48 w 48"/>
                <a:gd name="T5" fmla="*/ 24 h 182"/>
                <a:gd name="T6" fmla="*/ 24 w 48"/>
                <a:gd name="T7" fmla="*/ 0 h 182"/>
                <a:gd name="T8" fmla="*/ 0 w 48"/>
                <a:gd name="T9" fmla="*/ 24 h 182"/>
                <a:gd name="T10" fmla="*/ 0 w 48"/>
                <a:gd name="T11" fmla="*/ 158 h 182"/>
                <a:gd name="T12" fmla="*/ 24 w 48"/>
                <a:gd name="T13" fmla="*/ 182 h 182"/>
                <a:gd name="T14" fmla="*/ 24 w 48"/>
                <a:gd name="T15" fmla="*/ 182 h 182"/>
                <a:gd name="T16" fmla="*/ 24 w 48"/>
                <a:gd name="T17"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82">
                  <a:moveTo>
                    <a:pt x="24" y="182"/>
                  </a:moveTo>
                  <a:cubicBezTo>
                    <a:pt x="38" y="182"/>
                    <a:pt x="48" y="172"/>
                    <a:pt x="48" y="158"/>
                  </a:cubicBezTo>
                  <a:cubicBezTo>
                    <a:pt x="48" y="24"/>
                    <a:pt x="48" y="24"/>
                    <a:pt x="48" y="24"/>
                  </a:cubicBezTo>
                  <a:cubicBezTo>
                    <a:pt x="48" y="11"/>
                    <a:pt x="38" y="0"/>
                    <a:pt x="24" y="0"/>
                  </a:cubicBezTo>
                  <a:cubicBezTo>
                    <a:pt x="11" y="0"/>
                    <a:pt x="0" y="11"/>
                    <a:pt x="0" y="24"/>
                  </a:cubicBezTo>
                  <a:cubicBezTo>
                    <a:pt x="0" y="158"/>
                    <a:pt x="0" y="158"/>
                    <a:pt x="0" y="158"/>
                  </a:cubicBezTo>
                  <a:cubicBezTo>
                    <a:pt x="0" y="172"/>
                    <a:pt x="11" y="182"/>
                    <a:pt x="24" y="182"/>
                  </a:cubicBezTo>
                  <a:close/>
                  <a:moveTo>
                    <a:pt x="24" y="182"/>
                  </a:moveTo>
                  <a:cubicBezTo>
                    <a:pt x="24" y="182"/>
                    <a:pt x="24" y="182"/>
                    <a:pt x="24" y="1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81" name="Freeform 11">
              <a:extLst>
                <a:ext uri="{FF2B5EF4-FFF2-40B4-BE49-F238E27FC236}">
                  <a16:creationId xmlns:a16="http://schemas.microsoft.com/office/drawing/2014/main" xmlns="" id="{C1D807C5-BD40-46EF-BE67-E16052BCFFCA}"/>
                </a:ext>
              </a:extLst>
            </p:cNvPr>
            <p:cNvSpPr>
              <a:spLocks noEditPoints="1"/>
            </p:cNvSpPr>
            <p:nvPr/>
          </p:nvSpPr>
          <p:spPr bwMode="auto">
            <a:xfrm>
              <a:off x="8169830" y="2526606"/>
              <a:ext cx="101379" cy="140883"/>
            </a:xfrm>
            <a:custGeom>
              <a:avLst/>
              <a:gdLst>
                <a:gd name="T0" fmla="*/ 74 w 122"/>
                <a:gd name="T1" fmla="*/ 156 h 168"/>
                <a:gd name="T2" fmla="*/ 94 w 122"/>
                <a:gd name="T3" fmla="*/ 168 h 168"/>
                <a:gd name="T4" fmla="*/ 106 w 122"/>
                <a:gd name="T5" fmla="*/ 165 h 168"/>
                <a:gd name="T6" fmla="*/ 115 w 122"/>
                <a:gd name="T7" fmla="*/ 132 h 168"/>
                <a:gd name="T8" fmla="*/ 48 w 122"/>
                <a:gd name="T9" fmla="*/ 15 h 168"/>
                <a:gd name="T10" fmla="*/ 15 w 122"/>
                <a:gd name="T11" fmla="*/ 7 h 168"/>
                <a:gd name="T12" fmla="*/ 6 w 122"/>
                <a:gd name="T13" fmla="*/ 39 h 168"/>
                <a:gd name="T14" fmla="*/ 74 w 122"/>
                <a:gd name="T15" fmla="*/ 156 h 168"/>
                <a:gd name="T16" fmla="*/ 74 w 122"/>
                <a:gd name="T17" fmla="*/ 156 h 168"/>
                <a:gd name="T18" fmla="*/ 74 w 122"/>
                <a:gd name="T1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74" y="156"/>
                  </a:moveTo>
                  <a:cubicBezTo>
                    <a:pt x="78" y="164"/>
                    <a:pt x="86" y="168"/>
                    <a:pt x="94" y="168"/>
                  </a:cubicBezTo>
                  <a:cubicBezTo>
                    <a:pt x="98" y="168"/>
                    <a:pt x="103" y="167"/>
                    <a:pt x="106" y="165"/>
                  </a:cubicBezTo>
                  <a:cubicBezTo>
                    <a:pt x="118" y="158"/>
                    <a:pt x="122" y="143"/>
                    <a:pt x="115" y="132"/>
                  </a:cubicBezTo>
                  <a:cubicBezTo>
                    <a:pt x="48" y="15"/>
                    <a:pt x="48" y="15"/>
                    <a:pt x="48" y="15"/>
                  </a:cubicBezTo>
                  <a:cubicBezTo>
                    <a:pt x="41" y="4"/>
                    <a:pt x="27" y="0"/>
                    <a:pt x="15" y="7"/>
                  </a:cubicBezTo>
                  <a:cubicBezTo>
                    <a:pt x="4" y="13"/>
                    <a:pt x="0" y="28"/>
                    <a:pt x="6" y="39"/>
                  </a:cubicBezTo>
                  <a:lnTo>
                    <a:pt x="74" y="156"/>
                  </a:lnTo>
                  <a:close/>
                  <a:moveTo>
                    <a:pt x="74" y="156"/>
                  </a:moveTo>
                  <a:cubicBezTo>
                    <a:pt x="74" y="156"/>
                    <a:pt x="74" y="156"/>
                    <a:pt x="74" y="15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82" name="Freeform 12">
              <a:extLst>
                <a:ext uri="{FF2B5EF4-FFF2-40B4-BE49-F238E27FC236}">
                  <a16:creationId xmlns:a16="http://schemas.microsoft.com/office/drawing/2014/main" xmlns="" id="{ECA63CCD-7F4F-427A-A2FD-0526FDFE1C7D}"/>
                </a:ext>
              </a:extLst>
            </p:cNvPr>
            <p:cNvSpPr>
              <a:spLocks noEditPoints="1"/>
            </p:cNvSpPr>
            <p:nvPr/>
          </p:nvSpPr>
          <p:spPr bwMode="auto">
            <a:xfrm>
              <a:off x="8730507" y="3132975"/>
              <a:ext cx="142311" cy="99951"/>
            </a:xfrm>
            <a:custGeom>
              <a:avLst/>
              <a:gdLst>
                <a:gd name="T0" fmla="*/ 155 w 171"/>
                <a:gd name="T1" fmla="*/ 74 h 119"/>
                <a:gd name="T2" fmla="*/ 39 w 171"/>
                <a:gd name="T3" fmla="*/ 7 h 119"/>
                <a:gd name="T4" fmla="*/ 6 w 171"/>
                <a:gd name="T5" fmla="*/ 15 h 119"/>
                <a:gd name="T6" fmla="*/ 15 w 171"/>
                <a:gd name="T7" fmla="*/ 48 h 119"/>
                <a:gd name="T8" fmla="*/ 131 w 171"/>
                <a:gd name="T9" fmla="*/ 115 h 119"/>
                <a:gd name="T10" fmla="*/ 143 w 171"/>
                <a:gd name="T11" fmla="*/ 119 h 119"/>
                <a:gd name="T12" fmla="*/ 164 w 171"/>
                <a:gd name="T13" fmla="*/ 107 h 119"/>
                <a:gd name="T14" fmla="*/ 155 w 171"/>
                <a:gd name="T15" fmla="*/ 74 h 119"/>
                <a:gd name="T16" fmla="*/ 155 w 171"/>
                <a:gd name="T17" fmla="*/ 74 h 119"/>
                <a:gd name="T18" fmla="*/ 155 w 171"/>
                <a:gd name="T19"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55" y="74"/>
                  </a:moveTo>
                  <a:cubicBezTo>
                    <a:pt x="39" y="7"/>
                    <a:pt x="39" y="7"/>
                    <a:pt x="39" y="7"/>
                  </a:cubicBezTo>
                  <a:cubicBezTo>
                    <a:pt x="27" y="0"/>
                    <a:pt x="13" y="4"/>
                    <a:pt x="6" y="15"/>
                  </a:cubicBezTo>
                  <a:cubicBezTo>
                    <a:pt x="0" y="27"/>
                    <a:pt x="3" y="42"/>
                    <a:pt x="15" y="48"/>
                  </a:cubicBezTo>
                  <a:cubicBezTo>
                    <a:pt x="131" y="115"/>
                    <a:pt x="131" y="115"/>
                    <a:pt x="131" y="115"/>
                  </a:cubicBezTo>
                  <a:cubicBezTo>
                    <a:pt x="135" y="118"/>
                    <a:pt x="139" y="119"/>
                    <a:pt x="143" y="119"/>
                  </a:cubicBezTo>
                  <a:cubicBezTo>
                    <a:pt x="152" y="119"/>
                    <a:pt x="160" y="114"/>
                    <a:pt x="164" y="107"/>
                  </a:cubicBezTo>
                  <a:cubicBezTo>
                    <a:pt x="171" y="95"/>
                    <a:pt x="167" y="80"/>
                    <a:pt x="155" y="74"/>
                  </a:cubicBezTo>
                  <a:close/>
                  <a:moveTo>
                    <a:pt x="155" y="74"/>
                  </a:moveTo>
                  <a:cubicBezTo>
                    <a:pt x="155" y="74"/>
                    <a:pt x="155" y="74"/>
                    <a:pt x="155" y="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83" name="Freeform 13">
              <a:extLst>
                <a:ext uri="{FF2B5EF4-FFF2-40B4-BE49-F238E27FC236}">
                  <a16:creationId xmlns:a16="http://schemas.microsoft.com/office/drawing/2014/main" xmlns="" id="{9D84EDDB-5B69-4385-91BB-428FB8448389}"/>
                </a:ext>
              </a:extLst>
            </p:cNvPr>
            <p:cNvSpPr>
              <a:spLocks noEditPoints="1"/>
            </p:cNvSpPr>
            <p:nvPr/>
          </p:nvSpPr>
          <p:spPr bwMode="auto">
            <a:xfrm>
              <a:off x="7993726" y="2704613"/>
              <a:ext cx="142311" cy="98999"/>
            </a:xfrm>
            <a:custGeom>
              <a:avLst/>
              <a:gdLst>
                <a:gd name="T0" fmla="*/ 15 w 171"/>
                <a:gd name="T1" fmla="*/ 48 h 118"/>
                <a:gd name="T2" fmla="*/ 132 w 171"/>
                <a:gd name="T3" fmla="*/ 115 h 118"/>
                <a:gd name="T4" fmla="*/ 144 w 171"/>
                <a:gd name="T5" fmla="*/ 118 h 118"/>
                <a:gd name="T6" fmla="*/ 165 w 171"/>
                <a:gd name="T7" fmla="*/ 106 h 118"/>
                <a:gd name="T8" fmla="*/ 156 w 171"/>
                <a:gd name="T9" fmla="*/ 74 h 118"/>
                <a:gd name="T10" fmla="*/ 39 w 171"/>
                <a:gd name="T11" fmla="*/ 6 h 118"/>
                <a:gd name="T12" fmla="*/ 7 w 171"/>
                <a:gd name="T13" fmla="*/ 15 h 118"/>
                <a:gd name="T14" fmla="*/ 15 w 171"/>
                <a:gd name="T15" fmla="*/ 48 h 118"/>
                <a:gd name="T16" fmla="*/ 15 w 171"/>
                <a:gd name="T17" fmla="*/ 48 h 118"/>
                <a:gd name="T18" fmla="*/ 15 w 171"/>
                <a:gd name="T19"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15" y="48"/>
                  </a:moveTo>
                  <a:cubicBezTo>
                    <a:pt x="132" y="115"/>
                    <a:pt x="132" y="115"/>
                    <a:pt x="132" y="115"/>
                  </a:cubicBezTo>
                  <a:cubicBezTo>
                    <a:pt x="136" y="117"/>
                    <a:pt x="140" y="118"/>
                    <a:pt x="144" y="118"/>
                  </a:cubicBezTo>
                  <a:cubicBezTo>
                    <a:pt x="152" y="118"/>
                    <a:pt x="160" y="114"/>
                    <a:pt x="165" y="106"/>
                  </a:cubicBezTo>
                  <a:cubicBezTo>
                    <a:pt x="171" y="95"/>
                    <a:pt x="167" y="80"/>
                    <a:pt x="156" y="74"/>
                  </a:cubicBezTo>
                  <a:cubicBezTo>
                    <a:pt x="39" y="6"/>
                    <a:pt x="39" y="6"/>
                    <a:pt x="39" y="6"/>
                  </a:cubicBezTo>
                  <a:cubicBezTo>
                    <a:pt x="28" y="0"/>
                    <a:pt x="13" y="4"/>
                    <a:pt x="7" y="15"/>
                  </a:cubicBezTo>
                  <a:cubicBezTo>
                    <a:pt x="0" y="27"/>
                    <a:pt x="4" y="41"/>
                    <a:pt x="15" y="48"/>
                  </a:cubicBezTo>
                  <a:close/>
                  <a:moveTo>
                    <a:pt x="15" y="48"/>
                  </a:moveTo>
                  <a:cubicBezTo>
                    <a:pt x="15" y="48"/>
                    <a:pt x="15" y="48"/>
                    <a:pt x="15"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84" name="Freeform 14">
              <a:extLst>
                <a:ext uri="{FF2B5EF4-FFF2-40B4-BE49-F238E27FC236}">
                  <a16:creationId xmlns:a16="http://schemas.microsoft.com/office/drawing/2014/main" xmlns="" id="{460986E3-C384-473A-A603-C256302B8F14}"/>
                </a:ext>
              </a:extLst>
            </p:cNvPr>
            <p:cNvSpPr>
              <a:spLocks noEditPoints="1"/>
            </p:cNvSpPr>
            <p:nvPr/>
          </p:nvSpPr>
          <p:spPr bwMode="auto">
            <a:xfrm>
              <a:off x="8782387" y="2949255"/>
              <a:ext cx="152306" cy="40457"/>
            </a:xfrm>
            <a:custGeom>
              <a:avLst/>
              <a:gdLst>
                <a:gd name="T0" fmla="*/ 159 w 183"/>
                <a:gd name="T1" fmla="*/ 0 h 48"/>
                <a:gd name="T2" fmla="*/ 24 w 183"/>
                <a:gd name="T3" fmla="*/ 0 h 48"/>
                <a:gd name="T4" fmla="*/ 0 w 183"/>
                <a:gd name="T5" fmla="*/ 24 h 48"/>
                <a:gd name="T6" fmla="*/ 24 w 183"/>
                <a:gd name="T7" fmla="*/ 48 h 48"/>
                <a:gd name="T8" fmla="*/ 159 w 183"/>
                <a:gd name="T9" fmla="*/ 48 h 48"/>
                <a:gd name="T10" fmla="*/ 183 w 183"/>
                <a:gd name="T11" fmla="*/ 24 h 48"/>
                <a:gd name="T12" fmla="*/ 159 w 183"/>
                <a:gd name="T13" fmla="*/ 0 h 48"/>
                <a:gd name="T14" fmla="*/ 159 w 183"/>
                <a:gd name="T15" fmla="*/ 0 h 48"/>
                <a:gd name="T16" fmla="*/ 159 w 18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8">
                  <a:moveTo>
                    <a:pt x="159" y="0"/>
                  </a:moveTo>
                  <a:cubicBezTo>
                    <a:pt x="24" y="0"/>
                    <a:pt x="24" y="0"/>
                    <a:pt x="24" y="0"/>
                  </a:cubicBezTo>
                  <a:cubicBezTo>
                    <a:pt x="11" y="0"/>
                    <a:pt x="0" y="11"/>
                    <a:pt x="0" y="24"/>
                  </a:cubicBezTo>
                  <a:cubicBezTo>
                    <a:pt x="0" y="38"/>
                    <a:pt x="11" y="48"/>
                    <a:pt x="24" y="48"/>
                  </a:cubicBezTo>
                  <a:cubicBezTo>
                    <a:pt x="159" y="48"/>
                    <a:pt x="159" y="48"/>
                    <a:pt x="159" y="48"/>
                  </a:cubicBezTo>
                  <a:cubicBezTo>
                    <a:pt x="172" y="48"/>
                    <a:pt x="183" y="38"/>
                    <a:pt x="183" y="24"/>
                  </a:cubicBezTo>
                  <a:cubicBezTo>
                    <a:pt x="183" y="11"/>
                    <a:pt x="172" y="0"/>
                    <a:pt x="159" y="0"/>
                  </a:cubicBezTo>
                  <a:close/>
                  <a:moveTo>
                    <a:pt x="159" y="0"/>
                  </a:moveTo>
                  <a:cubicBezTo>
                    <a:pt x="159" y="0"/>
                    <a:pt x="159" y="0"/>
                    <a:pt x="159"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85" name="Freeform 15">
              <a:extLst>
                <a:ext uri="{FF2B5EF4-FFF2-40B4-BE49-F238E27FC236}">
                  <a16:creationId xmlns:a16="http://schemas.microsoft.com/office/drawing/2014/main" xmlns="" id="{AA9473DA-F0A9-4A9D-86E6-FF8F919F96AA}"/>
                </a:ext>
              </a:extLst>
            </p:cNvPr>
            <p:cNvSpPr>
              <a:spLocks noEditPoints="1"/>
            </p:cNvSpPr>
            <p:nvPr/>
          </p:nvSpPr>
          <p:spPr bwMode="auto">
            <a:xfrm>
              <a:off x="7931851" y="2949255"/>
              <a:ext cx="151355" cy="40457"/>
            </a:xfrm>
            <a:custGeom>
              <a:avLst/>
              <a:gdLst>
                <a:gd name="T0" fmla="*/ 182 w 182"/>
                <a:gd name="T1" fmla="*/ 24 h 48"/>
                <a:gd name="T2" fmla="*/ 158 w 182"/>
                <a:gd name="T3" fmla="*/ 0 h 48"/>
                <a:gd name="T4" fmla="*/ 24 w 182"/>
                <a:gd name="T5" fmla="*/ 0 h 48"/>
                <a:gd name="T6" fmla="*/ 0 w 182"/>
                <a:gd name="T7" fmla="*/ 24 h 48"/>
                <a:gd name="T8" fmla="*/ 24 w 182"/>
                <a:gd name="T9" fmla="*/ 48 h 48"/>
                <a:gd name="T10" fmla="*/ 158 w 182"/>
                <a:gd name="T11" fmla="*/ 48 h 48"/>
                <a:gd name="T12" fmla="*/ 182 w 182"/>
                <a:gd name="T13" fmla="*/ 24 h 48"/>
                <a:gd name="T14" fmla="*/ 182 w 182"/>
                <a:gd name="T15" fmla="*/ 24 h 48"/>
                <a:gd name="T16" fmla="*/ 182 w 182"/>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48">
                  <a:moveTo>
                    <a:pt x="182" y="24"/>
                  </a:moveTo>
                  <a:cubicBezTo>
                    <a:pt x="182" y="11"/>
                    <a:pt x="172" y="0"/>
                    <a:pt x="158" y="0"/>
                  </a:cubicBezTo>
                  <a:cubicBezTo>
                    <a:pt x="24" y="0"/>
                    <a:pt x="24" y="0"/>
                    <a:pt x="24" y="0"/>
                  </a:cubicBezTo>
                  <a:cubicBezTo>
                    <a:pt x="11" y="0"/>
                    <a:pt x="0" y="11"/>
                    <a:pt x="0" y="24"/>
                  </a:cubicBezTo>
                  <a:cubicBezTo>
                    <a:pt x="0" y="38"/>
                    <a:pt x="11" y="48"/>
                    <a:pt x="24" y="48"/>
                  </a:cubicBezTo>
                  <a:cubicBezTo>
                    <a:pt x="158" y="48"/>
                    <a:pt x="158" y="48"/>
                    <a:pt x="158" y="48"/>
                  </a:cubicBezTo>
                  <a:cubicBezTo>
                    <a:pt x="172" y="48"/>
                    <a:pt x="182" y="38"/>
                    <a:pt x="182" y="24"/>
                  </a:cubicBezTo>
                  <a:close/>
                  <a:moveTo>
                    <a:pt x="182" y="24"/>
                  </a:moveTo>
                  <a:cubicBezTo>
                    <a:pt x="182" y="24"/>
                    <a:pt x="182" y="24"/>
                    <a:pt x="182" y="2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86" name="Freeform 16">
              <a:extLst>
                <a:ext uri="{FF2B5EF4-FFF2-40B4-BE49-F238E27FC236}">
                  <a16:creationId xmlns:a16="http://schemas.microsoft.com/office/drawing/2014/main" xmlns="" id="{80287030-1F3C-4778-ABBF-87300BE88628}"/>
                </a:ext>
              </a:extLst>
            </p:cNvPr>
            <p:cNvSpPr>
              <a:spLocks noEditPoints="1"/>
            </p:cNvSpPr>
            <p:nvPr/>
          </p:nvSpPr>
          <p:spPr bwMode="auto">
            <a:xfrm>
              <a:off x="8730507" y="2704613"/>
              <a:ext cx="142311" cy="98999"/>
            </a:xfrm>
            <a:custGeom>
              <a:avLst/>
              <a:gdLst>
                <a:gd name="T0" fmla="*/ 27 w 171"/>
                <a:gd name="T1" fmla="*/ 118 h 118"/>
                <a:gd name="T2" fmla="*/ 39 w 171"/>
                <a:gd name="T3" fmla="*/ 115 h 118"/>
                <a:gd name="T4" fmla="*/ 155 w 171"/>
                <a:gd name="T5" fmla="*/ 48 h 118"/>
                <a:gd name="T6" fmla="*/ 164 w 171"/>
                <a:gd name="T7" fmla="*/ 15 h 118"/>
                <a:gd name="T8" fmla="*/ 131 w 171"/>
                <a:gd name="T9" fmla="*/ 6 h 118"/>
                <a:gd name="T10" fmla="*/ 15 w 171"/>
                <a:gd name="T11" fmla="*/ 74 h 118"/>
                <a:gd name="T12" fmla="*/ 6 w 171"/>
                <a:gd name="T13" fmla="*/ 106 h 118"/>
                <a:gd name="T14" fmla="*/ 27 w 171"/>
                <a:gd name="T15" fmla="*/ 118 h 118"/>
                <a:gd name="T16" fmla="*/ 27 w 171"/>
                <a:gd name="T17" fmla="*/ 118 h 118"/>
                <a:gd name="T18" fmla="*/ 27 w 171"/>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27" y="118"/>
                  </a:moveTo>
                  <a:cubicBezTo>
                    <a:pt x="31" y="118"/>
                    <a:pt x="35" y="117"/>
                    <a:pt x="39" y="115"/>
                  </a:cubicBezTo>
                  <a:cubicBezTo>
                    <a:pt x="155" y="48"/>
                    <a:pt x="155" y="48"/>
                    <a:pt x="155" y="48"/>
                  </a:cubicBezTo>
                  <a:cubicBezTo>
                    <a:pt x="167" y="41"/>
                    <a:pt x="171" y="27"/>
                    <a:pt x="164" y="15"/>
                  </a:cubicBezTo>
                  <a:cubicBezTo>
                    <a:pt x="157" y="4"/>
                    <a:pt x="143" y="0"/>
                    <a:pt x="131" y="6"/>
                  </a:cubicBezTo>
                  <a:cubicBezTo>
                    <a:pt x="15" y="74"/>
                    <a:pt x="15" y="74"/>
                    <a:pt x="15" y="74"/>
                  </a:cubicBezTo>
                  <a:cubicBezTo>
                    <a:pt x="3" y="80"/>
                    <a:pt x="0" y="95"/>
                    <a:pt x="6" y="106"/>
                  </a:cubicBezTo>
                  <a:cubicBezTo>
                    <a:pt x="11" y="114"/>
                    <a:pt x="19" y="118"/>
                    <a:pt x="27" y="118"/>
                  </a:cubicBezTo>
                  <a:close/>
                  <a:moveTo>
                    <a:pt x="27" y="118"/>
                  </a:moveTo>
                  <a:cubicBezTo>
                    <a:pt x="27" y="118"/>
                    <a:pt x="27" y="118"/>
                    <a:pt x="27" y="11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87" name="Freeform 17">
              <a:extLst>
                <a:ext uri="{FF2B5EF4-FFF2-40B4-BE49-F238E27FC236}">
                  <a16:creationId xmlns:a16="http://schemas.microsoft.com/office/drawing/2014/main" xmlns="" id="{32BFEAB5-A7F0-4FC4-B1F6-FA094E79A3CE}"/>
                </a:ext>
              </a:extLst>
            </p:cNvPr>
            <p:cNvSpPr>
              <a:spLocks noEditPoints="1"/>
            </p:cNvSpPr>
            <p:nvPr/>
          </p:nvSpPr>
          <p:spPr bwMode="auto">
            <a:xfrm>
              <a:off x="7993726" y="3132975"/>
              <a:ext cx="142311" cy="99951"/>
            </a:xfrm>
            <a:custGeom>
              <a:avLst/>
              <a:gdLst>
                <a:gd name="T0" fmla="*/ 132 w 171"/>
                <a:gd name="T1" fmla="*/ 7 h 119"/>
                <a:gd name="T2" fmla="*/ 15 w 171"/>
                <a:gd name="T3" fmla="*/ 74 h 119"/>
                <a:gd name="T4" fmla="*/ 7 w 171"/>
                <a:gd name="T5" fmla="*/ 107 h 119"/>
                <a:gd name="T6" fmla="*/ 28 w 171"/>
                <a:gd name="T7" fmla="*/ 119 h 119"/>
                <a:gd name="T8" fmla="*/ 39 w 171"/>
                <a:gd name="T9" fmla="*/ 115 h 119"/>
                <a:gd name="T10" fmla="*/ 156 w 171"/>
                <a:gd name="T11" fmla="*/ 48 h 119"/>
                <a:gd name="T12" fmla="*/ 165 w 171"/>
                <a:gd name="T13" fmla="*/ 15 h 119"/>
                <a:gd name="T14" fmla="*/ 132 w 171"/>
                <a:gd name="T15" fmla="*/ 7 h 119"/>
                <a:gd name="T16" fmla="*/ 132 w 171"/>
                <a:gd name="T17" fmla="*/ 7 h 119"/>
                <a:gd name="T18" fmla="*/ 132 w 171"/>
                <a:gd name="T19" fmla="*/ 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32" y="7"/>
                  </a:moveTo>
                  <a:cubicBezTo>
                    <a:pt x="15" y="74"/>
                    <a:pt x="15" y="74"/>
                    <a:pt x="15" y="74"/>
                  </a:cubicBezTo>
                  <a:cubicBezTo>
                    <a:pt x="4" y="80"/>
                    <a:pt x="0" y="95"/>
                    <a:pt x="7" y="107"/>
                  </a:cubicBezTo>
                  <a:cubicBezTo>
                    <a:pt x="11" y="114"/>
                    <a:pt x="19" y="119"/>
                    <a:pt x="28" y="119"/>
                  </a:cubicBezTo>
                  <a:cubicBezTo>
                    <a:pt x="32" y="119"/>
                    <a:pt x="36" y="118"/>
                    <a:pt x="39" y="115"/>
                  </a:cubicBezTo>
                  <a:cubicBezTo>
                    <a:pt x="156" y="48"/>
                    <a:pt x="156" y="48"/>
                    <a:pt x="156" y="48"/>
                  </a:cubicBezTo>
                  <a:cubicBezTo>
                    <a:pt x="167" y="42"/>
                    <a:pt x="171" y="27"/>
                    <a:pt x="165" y="15"/>
                  </a:cubicBezTo>
                  <a:cubicBezTo>
                    <a:pt x="158" y="4"/>
                    <a:pt x="143" y="0"/>
                    <a:pt x="132" y="7"/>
                  </a:cubicBezTo>
                  <a:close/>
                  <a:moveTo>
                    <a:pt x="132" y="7"/>
                  </a:moveTo>
                  <a:cubicBezTo>
                    <a:pt x="132" y="7"/>
                    <a:pt x="132" y="7"/>
                    <a:pt x="132" y="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88" name="Freeform 18">
              <a:extLst>
                <a:ext uri="{FF2B5EF4-FFF2-40B4-BE49-F238E27FC236}">
                  <a16:creationId xmlns:a16="http://schemas.microsoft.com/office/drawing/2014/main" xmlns="" id="{E71E5E63-E344-41E1-8F90-51365E71BB1D}"/>
                </a:ext>
              </a:extLst>
            </p:cNvPr>
            <p:cNvSpPr>
              <a:spLocks noEditPoints="1"/>
            </p:cNvSpPr>
            <p:nvPr/>
          </p:nvSpPr>
          <p:spPr bwMode="auto">
            <a:xfrm>
              <a:off x="8595336" y="2526606"/>
              <a:ext cx="101379" cy="140883"/>
            </a:xfrm>
            <a:custGeom>
              <a:avLst/>
              <a:gdLst>
                <a:gd name="T0" fmla="*/ 15 w 122"/>
                <a:gd name="T1" fmla="*/ 165 h 168"/>
                <a:gd name="T2" fmla="*/ 27 w 122"/>
                <a:gd name="T3" fmla="*/ 168 h 168"/>
                <a:gd name="T4" fmla="*/ 48 w 122"/>
                <a:gd name="T5" fmla="*/ 156 h 168"/>
                <a:gd name="T6" fmla="*/ 115 w 122"/>
                <a:gd name="T7" fmla="*/ 39 h 168"/>
                <a:gd name="T8" fmla="*/ 107 w 122"/>
                <a:gd name="T9" fmla="*/ 7 h 168"/>
                <a:gd name="T10" fmla="*/ 74 w 122"/>
                <a:gd name="T11" fmla="*/ 15 h 168"/>
                <a:gd name="T12" fmla="*/ 7 w 122"/>
                <a:gd name="T13" fmla="*/ 132 h 168"/>
                <a:gd name="T14" fmla="*/ 15 w 122"/>
                <a:gd name="T15" fmla="*/ 165 h 168"/>
                <a:gd name="T16" fmla="*/ 15 w 122"/>
                <a:gd name="T17" fmla="*/ 165 h 168"/>
                <a:gd name="T18" fmla="*/ 15 w 122"/>
                <a:gd name="T19" fmla="*/ 16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15" y="165"/>
                  </a:moveTo>
                  <a:cubicBezTo>
                    <a:pt x="19" y="167"/>
                    <a:pt x="23" y="168"/>
                    <a:pt x="27" y="168"/>
                  </a:cubicBezTo>
                  <a:cubicBezTo>
                    <a:pt x="36" y="168"/>
                    <a:pt x="44" y="164"/>
                    <a:pt x="48" y="156"/>
                  </a:cubicBezTo>
                  <a:cubicBezTo>
                    <a:pt x="115" y="39"/>
                    <a:pt x="115" y="39"/>
                    <a:pt x="115" y="39"/>
                  </a:cubicBezTo>
                  <a:cubicBezTo>
                    <a:pt x="122" y="28"/>
                    <a:pt x="118" y="13"/>
                    <a:pt x="107" y="7"/>
                  </a:cubicBezTo>
                  <a:cubicBezTo>
                    <a:pt x="95" y="0"/>
                    <a:pt x="80" y="4"/>
                    <a:pt x="74" y="15"/>
                  </a:cubicBezTo>
                  <a:cubicBezTo>
                    <a:pt x="7" y="132"/>
                    <a:pt x="7" y="132"/>
                    <a:pt x="7" y="132"/>
                  </a:cubicBezTo>
                  <a:cubicBezTo>
                    <a:pt x="0" y="143"/>
                    <a:pt x="4" y="158"/>
                    <a:pt x="15" y="165"/>
                  </a:cubicBezTo>
                  <a:close/>
                  <a:moveTo>
                    <a:pt x="15" y="165"/>
                  </a:moveTo>
                  <a:cubicBezTo>
                    <a:pt x="15" y="165"/>
                    <a:pt x="15" y="165"/>
                    <a:pt x="15" y="16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89" name="TextBox 46">
            <a:extLst>
              <a:ext uri="{FF2B5EF4-FFF2-40B4-BE49-F238E27FC236}">
                <a16:creationId xmlns:a16="http://schemas.microsoft.com/office/drawing/2014/main" xmlns="" id="{4063F589-818F-47CE-83D1-E8F35397C17A}"/>
              </a:ext>
            </a:extLst>
          </p:cNvPr>
          <p:cNvSpPr txBox="1"/>
          <p:nvPr/>
        </p:nvSpPr>
        <p:spPr>
          <a:xfrm>
            <a:off x="2822841" y="6251877"/>
            <a:ext cx="1624094" cy="477054"/>
          </a:xfrm>
          <a:prstGeom prst="rect">
            <a:avLst/>
          </a:prstGeom>
          <a:noFill/>
        </p:spPr>
        <p:txBody>
          <a:bodyPr wrap="square" rtlCol="0">
            <a:spAutoFit/>
          </a:bodyPr>
          <a:lstStyle/>
          <a:p>
            <a:pPr lvl="0" algn="ctr">
              <a:defRPr/>
            </a:pPr>
            <a:r>
              <a:rPr lang="en-GB" sz="2500" dirty="0" smtClean="0">
                <a:solidFill>
                  <a:srgbClr val="FFFFFF"/>
                </a:solidFill>
                <a:latin typeface="Noto Sans" panose="020B0502040504020204" pitchFamily="34"/>
                <a:ea typeface="Noto Sans" panose="020B0502040504020204" pitchFamily="34"/>
                <a:cs typeface="Noto Sans" panose="020B0502040504020204" pitchFamily="34"/>
              </a:rPr>
              <a:t>PLAN</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grpSp>
        <p:nvGrpSpPr>
          <p:cNvPr id="90" name="Group 48">
            <a:extLst>
              <a:ext uri="{FF2B5EF4-FFF2-40B4-BE49-F238E27FC236}">
                <a16:creationId xmlns:a16="http://schemas.microsoft.com/office/drawing/2014/main" xmlns="" id="{1C8A0543-C7A7-4100-AAE8-CEDD20C555F3}"/>
              </a:ext>
            </a:extLst>
          </p:cNvPr>
          <p:cNvGrpSpPr/>
          <p:nvPr/>
        </p:nvGrpSpPr>
        <p:grpSpPr>
          <a:xfrm>
            <a:off x="5559081" y="4893232"/>
            <a:ext cx="1066143" cy="1065886"/>
            <a:chOff x="2700338" y="8651875"/>
            <a:chExt cx="6545262" cy="6543675"/>
          </a:xfrm>
          <a:solidFill>
            <a:schemeClr val="bg1"/>
          </a:solidFill>
        </p:grpSpPr>
        <p:sp>
          <p:nvSpPr>
            <p:cNvPr id="91" name="Freeform 18">
              <a:extLst>
                <a:ext uri="{FF2B5EF4-FFF2-40B4-BE49-F238E27FC236}">
                  <a16:creationId xmlns:a16="http://schemas.microsoft.com/office/drawing/2014/main" xmlns="" id="{0C8F8EFD-B34E-41BE-8732-9CE11A92FD5C}"/>
                </a:ext>
              </a:extLst>
            </p:cNvPr>
            <p:cNvSpPr>
              <a:spLocks noEditPoints="1"/>
            </p:cNvSpPr>
            <p:nvPr/>
          </p:nvSpPr>
          <p:spPr bwMode="auto">
            <a:xfrm>
              <a:off x="2700338" y="10820400"/>
              <a:ext cx="4376737" cy="4375150"/>
            </a:xfrm>
            <a:custGeom>
              <a:avLst/>
              <a:gdLst>
                <a:gd name="T0" fmla="*/ 477 w 1376"/>
                <a:gd name="T1" fmla="*/ 1360 h 1376"/>
                <a:gd name="T2" fmla="*/ 312 w 1376"/>
                <a:gd name="T3" fmla="*/ 1212 h 1376"/>
                <a:gd name="T4" fmla="*/ 237 w 1376"/>
                <a:gd name="T5" fmla="*/ 1044 h 1376"/>
                <a:gd name="T6" fmla="*/ 64 w 1376"/>
                <a:gd name="T7" fmla="*/ 1013 h 1376"/>
                <a:gd name="T8" fmla="*/ 51 w 1376"/>
                <a:gd name="T9" fmla="*/ 793 h 1376"/>
                <a:gd name="T10" fmla="*/ 117 w 1376"/>
                <a:gd name="T11" fmla="*/ 621 h 1376"/>
                <a:gd name="T12" fmla="*/ 16 w 1376"/>
                <a:gd name="T13" fmla="*/ 476 h 1376"/>
                <a:gd name="T14" fmla="*/ 164 w 1376"/>
                <a:gd name="T15" fmla="*/ 312 h 1376"/>
                <a:gd name="T16" fmla="*/ 332 w 1376"/>
                <a:gd name="T17" fmla="*/ 237 h 1376"/>
                <a:gd name="T18" fmla="*/ 363 w 1376"/>
                <a:gd name="T19" fmla="*/ 63 h 1376"/>
                <a:gd name="T20" fmla="*/ 583 w 1376"/>
                <a:gd name="T21" fmla="*/ 51 h 1376"/>
                <a:gd name="T22" fmla="*/ 755 w 1376"/>
                <a:gd name="T23" fmla="*/ 116 h 1376"/>
                <a:gd name="T24" fmla="*/ 900 w 1376"/>
                <a:gd name="T25" fmla="*/ 16 h 1376"/>
                <a:gd name="T26" fmla="*/ 1064 w 1376"/>
                <a:gd name="T27" fmla="*/ 163 h 1376"/>
                <a:gd name="T28" fmla="*/ 1139 w 1376"/>
                <a:gd name="T29" fmla="*/ 331 h 1376"/>
                <a:gd name="T30" fmla="*/ 1313 w 1376"/>
                <a:gd name="T31" fmla="*/ 362 h 1376"/>
                <a:gd name="T32" fmla="*/ 1360 w 1376"/>
                <a:gd name="T33" fmla="*/ 476 h 1376"/>
                <a:gd name="T34" fmla="*/ 1260 w 1376"/>
                <a:gd name="T35" fmla="*/ 621 h 1376"/>
                <a:gd name="T36" fmla="*/ 1325 w 1376"/>
                <a:gd name="T37" fmla="*/ 793 h 1376"/>
                <a:gd name="T38" fmla="*/ 1313 w 1376"/>
                <a:gd name="T39" fmla="*/ 1013 h 1376"/>
                <a:gd name="T40" fmla="*/ 1139 w 1376"/>
                <a:gd name="T41" fmla="*/ 1044 h 1376"/>
                <a:gd name="T42" fmla="*/ 1064 w 1376"/>
                <a:gd name="T43" fmla="*/ 1212 h 1376"/>
                <a:gd name="T44" fmla="*/ 900 w 1376"/>
                <a:gd name="T45" fmla="*/ 1360 h 1376"/>
                <a:gd name="T46" fmla="*/ 755 w 1376"/>
                <a:gd name="T47" fmla="*/ 1259 h 1376"/>
                <a:gd name="T48" fmla="*/ 583 w 1376"/>
                <a:gd name="T49" fmla="*/ 1325 h 1376"/>
                <a:gd name="T50" fmla="*/ 403 w 1376"/>
                <a:gd name="T51" fmla="*/ 1230 h 1376"/>
                <a:gd name="T52" fmla="*/ 544 w 1376"/>
                <a:gd name="T53" fmla="*/ 1210 h 1376"/>
                <a:gd name="T54" fmla="*/ 748 w 1376"/>
                <a:gd name="T55" fmla="*/ 1167 h 1376"/>
                <a:gd name="T56" fmla="*/ 870 w 1376"/>
                <a:gd name="T57" fmla="*/ 1273 h 1376"/>
                <a:gd name="T58" fmla="*/ 956 w 1376"/>
                <a:gd name="T59" fmla="*/ 1159 h 1376"/>
                <a:gd name="T60" fmla="*/ 1070 w 1376"/>
                <a:gd name="T61" fmla="*/ 985 h 1376"/>
                <a:gd name="T62" fmla="*/ 1230 w 1376"/>
                <a:gd name="T63" fmla="*/ 973 h 1376"/>
                <a:gd name="T64" fmla="*/ 1211 w 1376"/>
                <a:gd name="T65" fmla="*/ 832 h 1376"/>
                <a:gd name="T66" fmla="*/ 1168 w 1376"/>
                <a:gd name="T67" fmla="*/ 628 h 1376"/>
                <a:gd name="T68" fmla="*/ 1274 w 1376"/>
                <a:gd name="T69" fmla="*/ 506 h 1376"/>
                <a:gd name="T70" fmla="*/ 1160 w 1376"/>
                <a:gd name="T71" fmla="*/ 420 h 1376"/>
                <a:gd name="T72" fmla="*/ 986 w 1376"/>
                <a:gd name="T73" fmla="*/ 306 h 1376"/>
                <a:gd name="T74" fmla="*/ 974 w 1376"/>
                <a:gd name="T75" fmla="*/ 146 h 1376"/>
                <a:gd name="T76" fmla="*/ 833 w 1376"/>
                <a:gd name="T77" fmla="*/ 165 h 1376"/>
                <a:gd name="T78" fmla="*/ 629 w 1376"/>
                <a:gd name="T79" fmla="*/ 208 h 1376"/>
                <a:gd name="T80" fmla="*/ 507 w 1376"/>
                <a:gd name="T81" fmla="*/ 102 h 1376"/>
                <a:gd name="T82" fmla="*/ 421 w 1376"/>
                <a:gd name="T83" fmla="*/ 216 h 1376"/>
                <a:gd name="T84" fmla="*/ 307 w 1376"/>
                <a:gd name="T85" fmla="*/ 390 h 1376"/>
                <a:gd name="T86" fmla="*/ 146 w 1376"/>
                <a:gd name="T87" fmla="*/ 402 h 1376"/>
                <a:gd name="T88" fmla="*/ 166 w 1376"/>
                <a:gd name="T89" fmla="*/ 543 h 1376"/>
                <a:gd name="T90" fmla="*/ 209 w 1376"/>
                <a:gd name="T91" fmla="*/ 747 h 1376"/>
                <a:gd name="T92" fmla="*/ 103 w 1376"/>
                <a:gd name="T93" fmla="*/ 869 h 1376"/>
                <a:gd name="T94" fmla="*/ 217 w 1376"/>
                <a:gd name="T95" fmla="*/ 955 h 1376"/>
                <a:gd name="T96" fmla="*/ 391 w 1376"/>
                <a:gd name="T97" fmla="*/ 1069 h 1376"/>
                <a:gd name="T98" fmla="*/ 403 w 1376"/>
                <a:gd name="T99" fmla="*/ 1230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76" h="1376">
                  <a:moveTo>
                    <a:pt x="509" y="1366"/>
                  </a:moveTo>
                  <a:cubicBezTo>
                    <a:pt x="498" y="1366"/>
                    <a:pt x="487" y="1364"/>
                    <a:pt x="477" y="1360"/>
                  </a:cubicBezTo>
                  <a:cubicBezTo>
                    <a:pt x="363" y="1312"/>
                    <a:pt x="363" y="1312"/>
                    <a:pt x="363" y="1312"/>
                  </a:cubicBezTo>
                  <a:cubicBezTo>
                    <a:pt x="324" y="1296"/>
                    <a:pt x="302" y="1253"/>
                    <a:pt x="312" y="1212"/>
                  </a:cubicBezTo>
                  <a:cubicBezTo>
                    <a:pt x="319" y="1188"/>
                    <a:pt x="325" y="1163"/>
                    <a:pt x="332" y="1139"/>
                  </a:cubicBezTo>
                  <a:cubicBezTo>
                    <a:pt x="297" y="1111"/>
                    <a:pt x="265" y="1079"/>
                    <a:pt x="237" y="1044"/>
                  </a:cubicBezTo>
                  <a:cubicBezTo>
                    <a:pt x="213" y="1051"/>
                    <a:pt x="188" y="1057"/>
                    <a:pt x="164" y="1064"/>
                  </a:cubicBezTo>
                  <a:cubicBezTo>
                    <a:pt x="123" y="1074"/>
                    <a:pt x="80" y="1052"/>
                    <a:pt x="64" y="1013"/>
                  </a:cubicBezTo>
                  <a:cubicBezTo>
                    <a:pt x="16" y="899"/>
                    <a:pt x="16" y="899"/>
                    <a:pt x="16" y="899"/>
                  </a:cubicBezTo>
                  <a:cubicBezTo>
                    <a:pt x="0" y="860"/>
                    <a:pt x="15" y="815"/>
                    <a:pt x="51" y="793"/>
                  </a:cubicBezTo>
                  <a:cubicBezTo>
                    <a:pt x="73" y="780"/>
                    <a:pt x="95" y="767"/>
                    <a:pt x="117" y="754"/>
                  </a:cubicBezTo>
                  <a:cubicBezTo>
                    <a:pt x="112" y="710"/>
                    <a:pt x="112" y="665"/>
                    <a:pt x="117" y="621"/>
                  </a:cubicBezTo>
                  <a:cubicBezTo>
                    <a:pt x="95" y="608"/>
                    <a:pt x="73" y="595"/>
                    <a:pt x="51" y="582"/>
                  </a:cubicBezTo>
                  <a:cubicBezTo>
                    <a:pt x="15" y="561"/>
                    <a:pt x="0" y="515"/>
                    <a:pt x="16" y="476"/>
                  </a:cubicBezTo>
                  <a:cubicBezTo>
                    <a:pt x="64" y="362"/>
                    <a:pt x="64" y="362"/>
                    <a:pt x="64" y="362"/>
                  </a:cubicBezTo>
                  <a:cubicBezTo>
                    <a:pt x="80" y="323"/>
                    <a:pt x="123" y="301"/>
                    <a:pt x="164" y="312"/>
                  </a:cubicBezTo>
                  <a:cubicBezTo>
                    <a:pt x="188" y="318"/>
                    <a:pt x="213" y="324"/>
                    <a:pt x="237" y="331"/>
                  </a:cubicBezTo>
                  <a:cubicBezTo>
                    <a:pt x="265" y="296"/>
                    <a:pt x="297" y="264"/>
                    <a:pt x="332" y="237"/>
                  </a:cubicBezTo>
                  <a:cubicBezTo>
                    <a:pt x="325" y="212"/>
                    <a:pt x="319" y="187"/>
                    <a:pt x="312" y="163"/>
                  </a:cubicBezTo>
                  <a:cubicBezTo>
                    <a:pt x="302" y="122"/>
                    <a:pt x="324" y="79"/>
                    <a:pt x="363" y="63"/>
                  </a:cubicBezTo>
                  <a:cubicBezTo>
                    <a:pt x="477" y="16"/>
                    <a:pt x="477" y="16"/>
                    <a:pt x="477" y="16"/>
                  </a:cubicBezTo>
                  <a:cubicBezTo>
                    <a:pt x="516" y="0"/>
                    <a:pt x="561" y="15"/>
                    <a:pt x="583" y="51"/>
                  </a:cubicBezTo>
                  <a:cubicBezTo>
                    <a:pt x="596" y="72"/>
                    <a:pt x="609" y="94"/>
                    <a:pt x="622" y="116"/>
                  </a:cubicBezTo>
                  <a:cubicBezTo>
                    <a:pt x="666" y="111"/>
                    <a:pt x="711" y="111"/>
                    <a:pt x="755" y="116"/>
                  </a:cubicBezTo>
                  <a:cubicBezTo>
                    <a:pt x="768" y="94"/>
                    <a:pt x="781" y="72"/>
                    <a:pt x="794" y="51"/>
                  </a:cubicBezTo>
                  <a:cubicBezTo>
                    <a:pt x="815" y="15"/>
                    <a:pt x="861" y="0"/>
                    <a:pt x="900" y="16"/>
                  </a:cubicBezTo>
                  <a:cubicBezTo>
                    <a:pt x="1014" y="63"/>
                    <a:pt x="1014" y="63"/>
                    <a:pt x="1014" y="63"/>
                  </a:cubicBezTo>
                  <a:cubicBezTo>
                    <a:pt x="1053" y="79"/>
                    <a:pt x="1075" y="122"/>
                    <a:pt x="1064" y="163"/>
                  </a:cubicBezTo>
                  <a:cubicBezTo>
                    <a:pt x="1058" y="187"/>
                    <a:pt x="1052" y="212"/>
                    <a:pt x="1045" y="237"/>
                  </a:cubicBezTo>
                  <a:cubicBezTo>
                    <a:pt x="1080" y="264"/>
                    <a:pt x="1112" y="296"/>
                    <a:pt x="1139" y="331"/>
                  </a:cubicBezTo>
                  <a:cubicBezTo>
                    <a:pt x="1164" y="324"/>
                    <a:pt x="1189" y="318"/>
                    <a:pt x="1213" y="312"/>
                  </a:cubicBezTo>
                  <a:cubicBezTo>
                    <a:pt x="1254" y="301"/>
                    <a:pt x="1297" y="323"/>
                    <a:pt x="1313" y="362"/>
                  </a:cubicBezTo>
                  <a:cubicBezTo>
                    <a:pt x="1360" y="476"/>
                    <a:pt x="1360" y="476"/>
                    <a:pt x="1360" y="476"/>
                  </a:cubicBezTo>
                  <a:cubicBezTo>
                    <a:pt x="1360" y="476"/>
                    <a:pt x="1360" y="476"/>
                    <a:pt x="1360" y="476"/>
                  </a:cubicBezTo>
                  <a:cubicBezTo>
                    <a:pt x="1376" y="515"/>
                    <a:pt x="1361" y="561"/>
                    <a:pt x="1325" y="582"/>
                  </a:cubicBezTo>
                  <a:cubicBezTo>
                    <a:pt x="1304" y="595"/>
                    <a:pt x="1282" y="608"/>
                    <a:pt x="1260" y="621"/>
                  </a:cubicBezTo>
                  <a:cubicBezTo>
                    <a:pt x="1265" y="665"/>
                    <a:pt x="1265" y="710"/>
                    <a:pt x="1260" y="754"/>
                  </a:cubicBezTo>
                  <a:cubicBezTo>
                    <a:pt x="1282" y="767"/>
                    <a:pt x="1304" y="780"/>
                    <a:pt x="1325" y="793"/>
                  </a:cubicBezTo>
                  <a:cubicBezTo>
                    <a:pt x="1361" y="815"/>
                    <a:pt x="1376" y="860"/>
                    <a:pt x="1360" y="899"/>
                  </a:cubicBezTo>
                  <a:cubicBezTo>
                    <a:pt x="1313" y="1013"/>
                    <a:pt x="1313" y="1013"/>
                    <a:pt x="1313" y="1013"/>
                  </a:cubicBezTo>
                  <a:cubicBezTo>
                    <a:pt x="1297" y="1052"/>
                    <a:pt x="1254" y="1074"/>
                    <a:pt x="1213" y="1064"/>
                  </a:cubicBezTo>
                  <a:cubicBezTo>
                    <a:pt x="1189" y="1057"/>
                    <a:pt x="1164" y="1051"/>
                    <a:pt x="1139" y="1044"/>
                  </a:cubicBezTo>
                  <a:cubicBezTo>
                    <a:pt x="1112" y="1079"/>
                    <a:pt x="1080" y="1111"/>
                    <a:pt x="1045" y="1139"/>
                  </a:cubicBezTo>
                  <a:cubicBezTo>
                    <a:pt x="1052" y="1164"/>
                    <a:pt x="1058" y="1188"/>
                    <a:pt x="1064" y="1212"/>
                  </a:cubicBezTo>
                  <a:cubicBezTo>
                    <a:pt x="1075" y="1253"/>
                    <a:pt x="1053" y="1296"/>
                    <a:pt x="1014" y="1312"/>
                  </a:cubicBezTo>
                  <a:cubicBezTo>
                    <a:pt x="900" y="1360"/>
                    <a:pt x="900" y="1360"/>
                    <a:pt x="900" y="1360"/>
                  </a:cubicBezTo>
                  <a:cubicBezTo>
                    <a:pt x="861" y="1376"/>
                    <a:pt x="815" y="1361"/>
                    <a:pt x="794" y="1325"/>
                  </a:cubicBezTo>
                  <a:cubicBezTo>
                    <a:pt x="781" y="1303"/>
                    <a:pt x="768" y="1281"/>
                    <a:pt x="755" y="1259"/>
                  </a:cubicBezTo>
                  <a:cubicBezTo>
                    <a:pt x="711" y="1264"/>
                    <a:pt x="666" y="1264"/>
                    <a:pt x="622" y="1259"/>
                  </a:cubicBezTo>
                  <a:cubicBezTo>
                    <a:pt x="609" y="1281"/>
                    <a:pt x="596" y="1303"/>
                    <a:pt x="583" y="1325"/>
                  </a:cubicBezTo>
                  <a:cubicBezTo>
                    <a:pt x="567" y="1351"/>
                    <a:pt x="539" y="1366"/>
                    <a:pt x="509" y="1366"/>
                  </a:cubicBezTo>
                  <a:close/>
                  <a:moveTo>
                    <a:pt x="403" y="1230"/>
                  </a:moveTo>
                  <a:cubicBezTo>
                    <a:pt x="507" y="1273"/>
                    <a:pt x="507" y="1273"/>
                    <a:pt x="507" y="1273"/>
                  </a:cubicBezTo>
                  <a:cubicBezTo>
                    <a:pt x="519" y="1252"/>
                    <a:pt x="532" y="1231"/>
                    <a:pt x="544" y="1210"/>
                  </a:cubicBezTo>
                  <a:cubicBezTo>
                    <a:pt x="562" y="1180"/>
                    <a:pt x="595" y="1163"/>
                    <a:pt x="629" y="1167"/>
                  </a:cubicBezTo>
                  <a:cubicBezTo>
                    <a:pt x="669" y="1172"/>
                    <a:pt x="708" y="1172"/>
                    <a:pt x="748" y="1167"/>
                  </a:cubicBezTo>
                  <a:cubicBezTo>
                    <a:pt x="782" y="1163"/>
                    <a:pt x="815" y="1180"/>
                    <a:pt x="833" y="1210"/>
                  </a:cubicBezTo>
                  <a:cubicBezTo>
                    <a:pt x="845" y="1231"/>
                    <a:pt x="857" y="1252"/>
                    <a:pt x="870" y="1273"/>
                  </a:cubicBezTo>
                  <a:cubicBezTo>
                    <a:pt x="974" y="1230"/>
                    <a:pt x="974" y="1230"/>
                    <a:pt x="974" y="1230"/>
                  </a:cubicBezTo>
                  <a:cubicBezTo>
                    <a:pt x="968" y="1206"/>
                    <a:pt x="962" y="1183"/>
                    <a:pt x="956" y="1159"/>
                  </a:cubicBezTo>
                  <a:cubicBezTo>
                    <a:pt x="947" y="1125"/>
                    <a:pt x="958" y="1090"/>
                    <a:pt x="986" y="1069"/>
                  </a:cubicBezTo>
                  <a:cubicBezTo>
                    <a:pt x="1017" y="1044"/>
                    <a:pt x="1045" y="1016"/>
                    <a:pt x="1070" y="985"/>
                  </a:cubicBezTo>
                  <a:cubicBezTo>
                    <a:pt x="1091" y="958"/>
                    <a:pt x="1126" y="946"/>
                    <a:pt x="1160" y="955"/>
                  </a:cubicBezTo>
                  <a:cubicBezTo>
                    <a:pt x="1183" y="961"/>
                    <a:pt x="1207" y="967"/>
                    <a:pt x="1230" y="973"/>
                  </a:cubicBezTo>
                  <a:cubicBezTo>
                    <a:pt x="1274" y="869"/>
                    <a:pt x="1274" y="869"/>
                    <a:pt x="1274" y="869"/>
                  </a:cubicBezTo>
                  <a:cubicBezTo>
                    <a:pt x="1253" y="856"/>
                    <a:pt x="1232" y="844"/>
                    <a:pt x="1211" y="832"/>
                  </a:cubicBezTo>
                  <a:cubicBezTo>
                    <a:pt x="1181" y="814"/>
                    <a:pt x="1164" y="781"/>
                    <a:pt x="1168" y="747"/>
                  </a:cubicBezTo>
                  <a:cubicBezTo>
                    <a:pt x="1173" y="707"/>
                    <a:pt x="1173" y="668"/>
                    <a:pt x="1168" y="628"/>
                  </a:cubicBezTo>
                  <a:cubicBezTo>
                    <a:pt x="1164" y="594"/>
                    <a:pt x="1181" y="561"/>
                    <a:pt x="1211" y="543"/>
                  </a:cubicBezTo>
                  <a:cubicBezTo>
                    <a:pt x="1232" y="531"/>
                    <a:pt x="1253" y="519"/>
                    <a:pt x="1274" y="506"/>
                  </a:cubicBezTo>
                  <a:cubicBezTo>
                    <a:pt x="1230" y="402"/>
                    <a:pt x="1230" y="402"/>
                    <a:pt x="1230" y="402"/>
                  </a:cubicBezTo>
                  <a:cubicBezTo>
                    <a:pt x="1207" y="408"/>
                    <a:pt x="1183" y="414"/>
                    <a:pt x="1160" y="420"/>
                  </a:cubicBezTo>
                  <a:cubicBezTo>
                    <a:pt x="1126" y="429"/>
                    <a:pt x="1091" y="418"/>
                    <a:pt x="1070" y="390"/>
                  </a:cubicBezTo>
                  <a:cubicBezTo>
                    <a:pt x="1045" y="359"/>
                    <a:pt x="1017" y="331"/>
                    <a:pt x="986" y="306"/>
                  </a:cubicBezTo>
                  <a:cubicBezTo>
                    <a:pt x="958" y="285"/>
                    <a:pt x="947" y="250"/>
                    <a:pt x="956" y="216"/>
                  </a:cubicBezTo>
                  <a:cubicBezTo>
                    <a:pt x="962" y="193"/>
                    <a:pt x="968" y="169"/>
                    <a:pt x="974" y="146"/>
                  </a:cubicBezTo>
                  <a:cubicBezTo>
                    <a:pt x="870" y="102"/>
                    <a:pt x="870" y="102"/>
                    <a:pt x="870" y="102"/>
                  </a:cubicBezTo>
                  <a:cubicBezTo>
                    <a:pt x="857" y="123"/>
                    <a:pt x="845" y="144"/>
                    <a:pt x="833" y="165"/>
                  </a:cubicBezTo>
                  <a:cubicBezTo>
                    <a:pt x="815" y="195"/>
                    <a:pt x="782" y="212"/>
                    <a:pt x="748" y="208"/>
                  </a:cubicBezTo>
                  <a:cubicBezTo>
                    <a:pt x="708" y="203"/>
                    <a:pt x="668" y="203"/>
                    <a:pt x="629" y="208"/>
                  </a:cubicBezTo>
                  <a:cubicBezTo>
                    <a:pt x="595" y="212"/>
                    <a:pt x="561" y="195"/>
                    <a:pt x="544" y="165"/>
                  </a:cubicBezTo>
                  <a:cubicBezTo>
                    <a:pt x="532" y="144"/>
                    <a:pt x="519" y="123"/>
                    <a:pt x="507" y="102"/>
                  </a:cubicBezTo>
                  <a:cubicBezTo>
                    <a:pt x="403" y="146"/>
                    <a:pt x="403" y="146"/>
                    <a:pt x="403" y="146"/>
                  </a:cubicBezTo>
                  <a:cubicBezTo>
                    <a:pt x="409" y="169"/>
                    <a:pt x="415" y="193"/>
                    <a:pt x="421" y="216"/>
                  </a:cubicBezTo>
                  <a:cubicBezTo>
                    <a:pt x="430" y="250"/>
                    <a:pt x="418" y="285"/>
                    <a:pt x="391" y="306"/>
                  </a:cubicBezTo>
                  <a:cubicBezTo>
                    <a:pt x="360" y="331"/>
                    <a:pt x="332" y="359"/>
                    <a:pt x="307" y="390"/>
                  </a:cubicBezTo>
                  <a:cubicBezTo>
                    <a:pt x="286" y="418"/>
                    <a:pt x="251" y="429"/>
                    <a:pt x="217" y="420"/>
                  </a:cubicBezTo>
                  <a:cubicBezTo>
                    <a:pt x="193" y="414"/>
                    <a:pt x="170" y="408"/>
                    <a:pt x="146" y="402"/>
                  </a:cubicBezTo>
                  <a:cubicBezTo>
                    <a:pt x="103" y="506"/>
                    <a:pt x="103" y="506"/>
                    <a:pt x="103" y="506"/>
                  </a:cubicBezTo>
                  <a:cubicBezTo>
                    <a:pt x="124" y="519"/>
                    <a:pt x="145" y="531"/>
                    <a:pt x="166" y="543"/>
                  </a:cubicBezTo>
                  <a:cubicBezTo>
                    <a:pt x="196" y="561"/>
                    <a:pt x="213" y="594"/>
                    <a:pt x="209" y="628"/>
                  </a:cubicBezTo>
                  <a:cubicBezTo>
                    <a:pt x="204" y="668"/>
                    <a:pt x="204" y="708"/>
                    <a:pt x="209" y="747"/>
                  </a:cubicBezTo>
                  <a:cubicBezTo>
                    <a:pt x="213" y="781"/>
                    <a:pt x="196" y="815"/>
                    <a:pt x="166" y="832"/>
                  </a:cubicBezTo>
                  <a:cubicBezTo>
                    <a:pt x="145" y="844"/>
                    <a:pt x="124" y="856"/>
                    <a:pt x="103" y="869"/>
                  </a:cubicBezTo>
                  <a:cubicBezTo>
                    <a:pt x="146" y="973"/>
                    <a:pt x="146" y="973"/>
                    <a:pt x="146" y="973"/>
                  </a:cubicBezTo>
                  <a:cubicBezTo>
                    <a:pt x="170" y="968"/>
                    <a:pt x="193" y="961"/>
                    <a:pt x="217" y="955"/>
                  </a:cubicBezTo>
                  <a:cubicBezTo>
                    <a:pt x="251" y="946"/>
                    <a:pt x="286" y="958"/>
                    <a:pt x="307" y="985"/>
                  </a:cubicBezTo>
                  <a:cubicBezTo>
                    <a:pt x="332" y="1016"/>
                    <a:pt x="360" y="1044"/>
                    <a:pt x="391" y="1069"/>
                  </a:cubicBezTo>
                  <a:cubicBezTo>
                    <a:pt x="418" y="1090"/>
                    <a:pt x="430" y="1125"/>
                    <a:pt x="421" y="1159"/>
                  </a:cubicBezTo>
                  <a:cubicBezTo>
                    <a:pt x="415" y="1183"/>
                    <a:pt x="409" y="1206"/>
                    <a:pt x="403" y="123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19">
              <a:extLst>
                <a:ext uri="{FF2B5EF4-FFF2-40B4-BE49-F238E27FC236}">
                  <a16:creationId xmlns:a16="http://schemas.microsoft.com/office/drawing/2014/main" xmlns="" id="{70533965-59EC-4192-94E6-5F39CBC363AE}"/>
                </a:ext>
              </a:extLst>
            </p:cNvPr>
            <p:cNvSpPr>
              <a:spLocks noEditPoints="1"/>
            </p:cNvSpPr>
            <p:nvPr/>
          </p:nvSpPr>
          <p:spPr bwMode="auto">
            <a:xfrm>
              <a:off x="3762375" y="11879263"/>
              <a:ext cx="2255837" cy="2120900"/>
            </a:xfrm>
            <a:custGeom>
              <a:avLst/>
              <a:gdLst>
                <a:gd name="T0" fmla="*/ 354 w 709"/>
                <a:gd name="T1" fmla="*/ 667 h 667"/>
                <a:gd name="T2" fmla="*/ 235 w 709"/>
                <a:gd name="T3" fmla="*/ 643 h 667"/>
                <a:gd name="T4" fmla="*/ 66 w 709"/>
                <a:gd name="T5" fmla="*/ 474 h 667"/>
                <a:gd name="T6" fmla="*/ 235 w 709"/>
                <a:gd name="T7" fmla="*/ 66 h 667"/>
                <a:gd name="T8" fmla="*/ 643 w 709"/>
                <a:gd name="T9" fmla="*/ 235 h 667"/>
                <a:gd name="T10" fmla="*/ 643 w 709"/>
                <a:gd name="T11" fmla="*/ 235 h 667"/>
                <a:gd name="T12" fmla="*/ 474 w 709"/>
                <a:gd name="T13" fmla="*/ 643 h 667"/>
                <a:gd name="T14" fmla="*/ 354 w 709"/>
                <a:gd name="T15" fmla="*/ 667 h 667"/>
                <a:gd name="T16" fmla="*/ 354 w 709"/>
                <a:gd name="T17" fmla="*/ 134 h 667"/>
                <a:gd name="T18" fmla="*/ 270 w 709"/>
                <a:gd name="T19" fmla="*/ 151 h 667"/>
                <a:gd name="T20" fmla="*/ 150 w 709"/>
                <a:gd name="T21" fmla="*/ 439 h 667"/>
                <a:gd name="T22" fmla="*/ 270 w 709"/>
                <a:gd name="T23" fmla="*/ 559 h 667"/>
                <a:gd name="T24" fmla="*/ 439 w 709"/>
                <a:gd name="T25" fmla="*/ 559 h 667"/>
                <a:gd name="T26" fmla="*/ 558 w 709"/>
                <a:gd name="T27" fmla="*/ 270 h 667"/>
                <a:gd name="T28" fmla="*/ 354 w 709"/>
                <a:gd name="T29" fmla="*/ 134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667">
                  <a:moveTo>
                    <a:pt x="354" y="667"/>
                  </a:moveTo>
                  <a:cubicBezTo>
                    <a:pt x="314" y="667"/>
                    <a:pt x="273" y="659"/>
                    <a:pt x="235" y="643"/>
                  </a:cubicBezTo>
                  <a:cubicBezTo>
                    <a:pt x="158" y="611"/>
                    <a:pt x="98" y="551"/>
                    <a:pt x="66" y="474"/>
                  </a:cubicBezTo>
                  <a:cubicBezTo>
                    <a:pt x="0" y="315"/>
                    <a:pt x="76" y="132"/>
                    <a:pt x="235" y="66"/>
                  </a:cubicBezTo>
                  <a:cubicBezTo>
                    <a:pt x="394" y="0"/>
                    <a:pt x="577" y="76"/>
                    <a:pt x="643" y="235"/>
                  </a:cubicBezTo>
                  <a:cubicBezTo>
                    <a:pt x="643" y="235"/>
                    <a:pt x="643" y="235"/>
                    <a:pt x="643" y="235"/>
                  </a:cubicBezTo>
                  <a:cubicBezTo>
                    <a:pt x="709" y="394"/>
                    <a:pt x="633" y="577"/>
                    <a:pt x="474" y="643"/>
                  </a:cubicBezTo>
                  <a:cubicBezTo>
                    <a:pt x="435" y="659"/>
                    <a:pt x="395" y="667"/>
                    <a:pt x="354" y="667"/>
                  </a:cubicBezTo>
                  <a:close/>
                  <a:moveTo>
                    <a:pt x="354" y="134"/>
                  </a:moveTo>
                  <a:cubicBezTo>
                    <a:pt x="326" y="134"/>
                    <a:pt x="297" y="139"/>
                    <a:pt x="270" y="151"/>
                  </a:cubicBezTo>
                  <a:cubicBezTo>
                    <a:pt x="157" y="197"/>
                    <a:pt x="104" y="327"/>
                    <a:pt x="150" y="439"/>
                  </a:cubicBezTo>
                  <a:cubicBezTo>
                    <a:pt x="173" y="494"/>
                    <a:pt x="215" y="536"/>
                    <a:pt x="270" y="559"/>
                  </a:cubicBezTo>
                  <a:cubicBezTo>
                    <a:pt x="324" y="581"/>
                    <a:pt x="384" y="581"/>
                    <a:pt x="439" y="559"/>
                  </a:cubicBezTo>
                  <a:cubicBezTo>
                    <a:pt x="551" y="512"/>
                    <a:pt x="605" y="383"/>
                    <a:pt x="558" y="270"/>
                  </a:cubicBezTo>
                  <a:cubicBezTo>
                    <a:pt x="523" y="185"/>
                    <a:pt x="441" y="134"/>
                    <a:pt x="354" y="1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20">
              <a:extLst>
                <a:ext uri="{FF2B5EF4-FFF2-40B4-BE49-F238E27FC236}">
                  <a16:creationId xmlns:a16="http://schemas.microsoft.com/office/drawing/2014/main" xmlns="" id="{322265A7-E079-48A5-B500-6FA102409D4A}"/>
                </a:ext>
              </a:extLst>
            </p:cNvPr>
            <p:cNvSpPr>
              <a:spLocks noEditPoints="1"/>
            </p:cNvSpPr>
            <p:nvPr/>
          </p:nvSpPr>
          <p:spPr bwMode="auto">
            <a:xfrm>
              <a:off x="5934075" y="8651875"/>
              <a:ext cx="3311525" cy="3309938"/>
            </a:xfrm>
            <a:custGeom>
              <a:avLst/>
              <a:gdLst>
                <a:gd name="T0" fmla="*/ 476 w 1041"/>
                <a:gd name="T1" fmla="*/ 1041 h 1041"/>
                <a:gd name="T2" fmla="*/ 397 w 1041"/>
                <a:gd name="T3" fmla="*/ 930 h 1041"/>
                <a:gd name="T4" fmla="*/ 279 w 1041"/>
                <a:gd name="T5" fmla="*/ 927 h 1041"/>
                <a:gd name="T6" fmla="*/ 121 w 1041"/>
                <a:gd name="T7" fmla="*/ 857 h 1041"/>
                <a:gd name="T8" fmla="*/ 143 w 1041"/>
                <a:gd name="T9" fmla="*/ 723 h 1041"/>
                <a:gd name="T10" fmla="*/ 62 w 1041"/>
                <a:gd name="T11" fmla="*/ 637 h 1041"/>
                <a:gd name="T12" fmla="*/ 0 w 1041"/>
                <a:gd name="T13" fmla="*/ 476 h 1041"/>
                <a:gd name="T14" fmla="*/ 111 w 1041"/>
                <a:gd name="T15" fmla="*/ 397 h 1041"/>
                <a:gd name="T16" fmla="*/ 114 w 1041"/>
                <a:gd name="T17" fmla="*/ 279 h 1041"/>
                <a:gd name="T18" fmla="*/ 184 w 1041"/>
                <a:gd name="T19" fmla="*/ 121 h 1041"/>
                <a:gd name="T20" fmla="*/ 318 w 1041"/>
                <a:gd name="T21" fmla="*/ 143 h 1041"/>
                <a:gd name="T22" fmla="*/ 404 w 1041"/>
                <a:gd name="T23" fmla="*/ 62 h 1041"/>
                <a:gd name="T24" fmla="*/ 565 w 1041"/>
                <a:gd name="T25" fmla="*/ 0 h 1041"/>
                <a:gd name="T26" fmla="*/ 644 w 1041"/>
                <a:gd name="T27" fmla="*/ 110 h 1041"/>
                <a:gd name="T28" fmla="*/ 762 w 1041"/>
                <a:gd name="T29" fmla="*/ 114 h 1041"/>
                <a:gd name="T30" fmla="*/ 920 w 1041"/>
                <a:gd name="T31" fmla="*/ 184 h 1041"/>
                <a:gd name="T32" fmla="*/ 898 w 1041"/>
                <a:gd name="T33" fmla="*/ 318 h 1041"/>
                <a:gd name="T34" fmla="*/ 979 w 1041"/>
                <a:gd name="T35" fmla="*/ 404 h 1041"/>
                <a:gd name="T36" fmla="*/ 1041 w 1041"/>
                <a:gd name="T37" fmla="*/ 565 h 1041"/>
                <a:gd name="T38" fmla="*/ 931 w 1041"/>
                <a:gd name="T39" fmla="*/ 644 h 1041"/>
                <a:gd name="T40" fmla="*/ 927 w 1041"/>
                <a:gd name="T41" fmla="*/ 762 h 1041"/>
                <a:gd name="T42" fmla="*/ 857 w 1041"/>
                <a:gd name="T43" fmla="*/ 920 h 1041"/>
                <a:gd name="T44" fmla="*/ 723 w 1041"/>
                <a:gd name="T45" fmla="*/ 898 h 1041"/>
                <a:gd name="T46" fmla="*/ 637 w 1041"/>
                <a:gd name="T47" fmla="*/ 979 h 1041"/>
                <a:gd name="T48" fmla="*/ 488 w 1041"/>
                <a:gd name="T49" fmla="*/ 954 h 1041"/>
                <a:gd name="T50" fmla="*/ 559 w 1041"/>
                <a:gd name="T51" fmla="*/ 910 h 1041"/>
                <a:gd name="T52" fmla="*/ 689 w 1041"/>
                <a:gd name="T53" fmla="*/ 817 h 1041"/>
                <a:gd name="T54" fmla="*/ 804 w 1041"/>
                <a:gd name="T55" fmla="*/ 849 h 1041"/>
                <a:gd name="T56" fmla="*/ 823 w 1041"/>
                <a:gd name="T57" fmla="*/ 769 h 1041"/>
                <a:gd name="T58" fmla="*/ 850 w 1041"/>
                <a:gd name="T59" fmla="*/ 611 h 1041"/>
                <a:gd name="T60" fmla="*/ 954 w 1041"/>
                <a:gd name="T61" fmla="*/ 553 h 1041"/>
                <a:gd name="T62" fmla="*/ 910 w 1041"/>
                <a:gd name="T63" fmla="*/ 482 h 1041"/>
                <a:gd name="T64" fmla="*/ 817 w 1041"/>
                <a:gd name="T65" fmla="*/ 352 h 1041"/>
                <a:gd name="T66" fmla="*/ 850 w 1041"/>
                <a:gd name="T67" fmla="*/ 237 h 1041"/>
                <a:gd name="T68" fmla="*/ 769 w 1041"/>
                <a:gd name="T69" fmla="*/ 218 h 1041"/>
                <a:gd name="T70" fmla="*/ 612 w 1041"/>
                <a:gd name="T71" fmla="*/ 191 h 1041"/>
                <a:gd name="T72" fmla="*/ 553 w 1041"/>
                <a:gd name="T73" fmla="*/ 87 h 1041"/>
                <a:gd name="T74" fmla="*/ 482 w 1041"/>
                <a:gd name="T75" fmla="*/ 131 h 1041"/>
                <a:gd name="T76" fmla="*/ 353 w 1041"/>
                <a:gd name="T77" fmla="*/ 224 h 1041"/>
                <a:gd name="T78" fmla="*/ 237 w 1041"/>
                <a:gd name="T79" fmla="*/ 191 h 1041"/>
                <a:gd name="T80" fmla="*/ 218 w 1041"/>
                <a:gd name="T81" fmla="*/ 272 h 1041"/>
                <a:gd name="T82" fmla="*/ 192 w 1041"/>
                <a:gd name="T83" fmla="*/ 429 h 1041"/>
                <a:gd name="T84" fmla="*/ 87 w 1041"/>
                <a:gd name="T85" fmla="*/ 488 h 1041"/>
                <a:gd name="T86" fmla="*/ 131 w 1041"/>
                <a:gd name="T87" fmla="*/ 559 h 1041"/>
                <a:gd name="T88" fmla="*/ 224 w 1041"/>
                <a:gd name="T89" fmla="*/ 688 h 1041"/>
                <a:gd name="T90" fmla="*/ 192 w 1041"/>
                <a:gd name="T91" fmla="*/ 804 h 1041"/>
                <a:gd name="T92" fmla="*/ 272 w 1041"/>
                <a:gd name="T93" fmla="*/ 823 h 1041"/>
                <a:gd name="T94" fmla="*/ 430 w 1041"/>
                <a:gd name="T95" fmla="*/ 849 h 1041"/>
                <a:gd name="T96" fmla="*/ 488 w 1041"/>
                <a:gd name="T97" fmla="*/ 954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41" h="1041">
                  <a:moveTo>
                    <a:pt x="565" y="1041"/>
                  </a:moveTo>
                  <a:cubicBezTo>
                    <a:pt x="476" y="1041"/>
                    <a:pt x="476" y="1041"/>
                    <a:pt x="476" y="1041"/>
                  </a:cubicBezTo>
                  <a:cubicBezTo>
                    <a:pt x="440" y="1041"/>
                    <a:pt x="409" y="1014"/>
                    <a:pt x="404" y="979"/>
                  </a:cubicBezTo>
                  <a:cubicBezTo>
                    <a:pt x="402" y="963"/>
                    <a:pt x="399" y="947"/>
                    <a:pt x="397" y="930"/>
                  </a:cubicBezTo>
                  <a:cubicBezTo>
                    <a:pt x="370" y="922"/>
                    <a:pt x="343" y="911"/>
                    <a:pt x="318" y="898"/>
                  </a:cubicBezTo>
                  <a:cubicBezTo>
                    <a:pt x="305" y="907"/>
                    <a:pt x="292" y="917"/>
                    <a:pt x="279" y="927"/>
                  </a:cubicBezTo>
                  <a:cubicBezTo>
                    <a:pt x="250" y="948"/>
                    <a:pt x="210" y="945"/>
                    <a:pt x="184" y="920"/>
                  </a:cubicBezTo>
                  <a:cubicBezTo>
                    <a:pt x="121" y="857"/>
                    <a:pt x="121" y="857"/>
                    <a:pt x="121" y="857"/>
                  </a:cubicBezTo>
                  <a:cubicBezTo>
                    <a:pt x="96" y="831"/>
                    <a:pt x="93" y="791"/>
                    <a:pt x="114" y="762"/>
                  </a:cubicBezTo>
                  <a:cubicBezTo>
                    <a:pt x="124" y="749"/>
                    <a:pt x="133" y="736"/>
                    <a:pt x="143" y="723"/>
                  </a:cubicBezTo>
                  <a:cubicBezTo>
                    <a:pt x="130" y="698"/>
                    <a:pt x="119" y="671"/>
                    <a:pt x="111" y="644"/>
                  </a:cubicBezTo>
                  <a:cubicBezTo>
                    <a:pt x="94" y="642"/>
                    <a:pt x="78" y="639"/>
                    <a:pt x="62" y="637"/>
                  </a:cubicBezTo>
                  <a:cubicBezTo>
                    <a:pt x="27" y="632"/>
                    <a:pt x="0" y="601"/>
                    <a:pt x="0" y="565"/>
                  </a:cubicBezTo>
                  <a:cubicBezTo>
                    <a:pt x="0" y="476"/>
                    <a:pt x="0" y="476"/>
                    <a:pt x="0" y="476"/>
                  </a:cubicBezTo>
                  <a:cubicBezTo>
                    <a:pt x="0" y="440"/>
                    <a:pt x="27" y="409"/>
                    <a:pt x="62" y="404"/>
                  </a:cubicBezTo>
                  <a:cubicBezTo>
                    <a:pt x="78" y="401"/>
                    <a:pt x="94" y="399"/>
                    <a:pt x="111" y="397"/>
                  </a:cubicBezTo>
                  <a:cubicBezTo>
                    <a:pt x="119" y="369"/>
                    <a:pt x="130" y="343"/>
                    <a:pt x="143" y="318"/>
                  </a:cubicBezTo>
                  <a:cubicBezTo>
                    <a:pt x="133" y="305"/>
                    <a:pt x="124" y="291"/>
                    <a:pt x="114" y="279"/>
                  </a:cubicBezTo>
                  <a:cubicBezTo>
                    <a:pt x="93" y="250"/>
                    <a:pt x="96" y="209"/>
                    <a:pt x="121" y="184"/>
                  </a:cubicBezTo>
                  <a:cubicBezTo>
                    <a:pt x="184" y="121"/>
                    <a:pt x="184" y="121"/>
                    <a:pt x="184" y="121"/>
                  </a:cubicBezTo>
                  <a:cubicBezTo>
                    <a:pt x="210" y="96"/>
                    <a:pt x="250" y="92"/>
                    <a:pt x="279" y="114"/>
                  </a:cubicBezTo>
                  <a:cubicBezTo>
                    <a:pt x="292" y="123"/>
                    <a:pt x="305" y="133"/>
                    <a:pt x="318" y="143"/>
                  </a:cubicBezTo>
                  <a:cubicBezTo>
                    <a:pt x="343" y="129"/>
                    <a:pt x="370" y="118"/>
                    <a:pt x="397" y="110"/>
                  </a:cubicBezTo>
                  <a:cubicBezTo>
                    <a:pt x="399" y="94"/>
                    <a:pt x="402" y="78"/>
                    <a:pt x="404" y="62"/>
                  </a:cubicBezTo>
                  <a:cubicBezTo>
                    <a:pt x="409" y="27"/>
                    <a:pt x="440" y="0"/>
                    <a:pt x="476" y="0"/>
                  </a:cubicBezTo>
                  <a:cubicBezTo>
                    <a:pt x="565" y="0"/>
                    <a:pt x="565" y="0"/>
                    <a:pt x="565" y="0"/>
                  </a:cubicBezTo>
                  <a:cubicBezTo>
                    <a:pt x="601" y="0"/>
                    <a:pt x="632" y="27"/>
                    <a:pt x="637" y="62"/>
                  </a:cubicBezTo>
                  <a:cubicBezTo>
                    <a:pt x="640" y="78"/>
                    <a:pt x="642" y="94"/>
                    <a:pt x="644" y="110"/>
                  </a:cubicBezTo>
                  <a:cubicBezTo>
                    <a:pt x="672" y="118"/>
                    <a:pt x="698" y="129"/>
                    <a:pt x="723" y="143"/>
                  </a:cubicBezTo>
                  <a:cubicBezTo>
                    <a:pt x="736" y="133"/>
                    <a:pt x="750" y="123"/>
                    <a:pt x="762" y="114"/>
                  </a:cubicBezTo>
                  <a:cubicBezTo>
                    <a:pt x="791" y="92"/>
                    <a:pt x="832" y="96"/>
                    <a:pt x="857" y="121"/>
                  </a:cubicBezTo>
                  <a:cubicBezTo>
                    <a:pt x="920" y="184"/>
                    <a:pt x="920" y="184"/>
                    <a:pt x="920" y="184"/>
                  </a:cubicBezTo>
                  <a:cubicBezTo>
                    <a:pt x="945" y="209"/>
                    <a:pt x="949" y="250"/>
                    <a:pt x="927" y="278"/>
                  </a:cubicBezTo>
                  <a:cubicBezTo>
                    <a:pt x="918" y="291"/>
                    <a:pt x="908" y="305"/>
                    <a:pt x="898" y="318"/>
                  </a:cubicBezTo>
                  <a:cubicBezTo>
                    <a:pt x="912" y="343"/>
                    <a:pt x="923" y="369"/>
                    <a:pt x="931" y="397"/>
                  </a:cubicBezTo>
                  <a:cubicBezTo>
                    <a:pt x="947" y="399"/>
                    <a:pt x="963" y="401"/>
                    <a:pt x="979" y="404"/>
                  </a:cubicBezTo>
                  <a:cubicBezTo>
                    <a:pt x="1014" y="409"/>
                    <a:pt x="1041" y="440"/>
                    <a:pt x="1041" y="476"/>
                  </a:cubicBezTo>
                  <a:cubicBezTo>
                    <a:pt x="1041" y="565"/>
                    <a:pt x="1041" y="565"/>
                    <a:pt x="1041" y="565"/>
                  </a:cubicBezTo>
                  <a:cubicBezTo>
                    <a:pt x="1041" y="601"/>
                    <a:pt x="1014" y="632"/>
                    <a:pt x="979" y="637"/>
                  </a:cubicBezTo>
                  <a:cubicBezTo>
                    <a:pt x="963" y="639"/>
                    <a:pt x="947" y="642"/>
                    <a:pt x="931" y="644"/>
                  </a:cubicBezTo>
                  <a:cubicBezTo>
                    <a:pt x="923" y="671"/>
                    <a:pt x="911" y="698"/>
                    <a:pt x="898" y="723"/>
                  </a:cubicBezTo>
                  <a:cubicBezTo>
                    <a:pt x="908" y="736"/>
                    <a:pt x="918" y="749"/>
                    <a:pt x="927" y="762"/>
                  </a:cubicBezTo>
                  <a:cubicBezTo>
                    <a:pt x="949" y="791"/>
                    <a:pt x="945" y="831"/>
                    <a:pt x="920" y="857"/>
                  </a:cubicBezTo>
                  <a:cubicBezTo>
                    <a:pt x="857" y="920"/>
                    <a:pt x="857" y="920"/>
                    <a:pt x="857" y="920"/>
                  </a:cubicBezTo>
                  <a:cubicBezTo>
                    <a:pt x="832" y="945"/>
                    <a:pt x="791" y="948"/>
                    <a:pt x="762" y="927"/>
                  </a:cubicBezTo>
                  <a:cubicBezTo>
                    <a:pt x="750" y="917"/>
                    <a:pt x="736" y="907"/>
                    <a:pt x="723" y="898"/>
                  </a:cubicBezTo>
                  <a:cubicBezTo>
                    <a:pt x="698" y="911"/>
                    <a:pt x="672" y="922"/>
                    <a:pt x="644" y="930"/>
                  </a:cubicBezTo>
                  <a:cubicBezTo>
                    <a:pt x="642" y="947"/>
                    <a:pt x="640" y="963"/>
                    <a:pt x="637" y="979"/>
                  </a:cubicBezTo>
                  <a:cubicBezTo>
                    <a:pt x="632" y="1014"/>
                    <a:pt x="601" y="1041"/>
                    <a:pt x="565" y="1041"/>
                  </a:cubicBezTo>
                  <a:close/>
                  <a:moveTo>
                    <a:pt x="488" y="954"/>
                  </a:moveTo>
                  <a:cubicBezTo>
                    <a:pt x="553" y="954"/>
                    <a:pt x="553" y="954"/>
                    <a:pt x="553" y="954"/>
                  </a:cubicBezTo>
                  <a:cubicBezTo>
                    <a:pt x="555" y="939"/>
                    <a:pt x="557" y="924"/>
                    <a:pt x="559" y="910"/>
                  </a:cubicBezTo>
                  <a:cubicBezTo>
                    <a:pt x="563" y="881"/>
                    <a:pt x="583" y="857"/>
                    <a:pt x="612" y="849"/>
                  </a:cubicBezTo>
                  <a:cubicBezTo>
                    <a:pt x="639" y="842"/>
                    <a:pt x="665" y="831"/>
                    <a:pt x="689" y="817"/>
                  </a:cubicBezTo>
                  <a:cubicBezTo>
                    <a:pt x="714" y="803"/>
                    <a:pt x="746" y="805"/>
                    <a:pt x="769" y="823"/>
                  </a:cubicBezTo>
                  <a:cubicBezTo>
                    <a:pt x="781" y="832"/>
                    <a:pt x="793" y="841"/>
                    <a:pt x="804" y="849"/>
                  </a:cubicBezTo>
                  <a:cubicBezTo>
                    <a:pt x="850" y="804"/>
                    <a:pt x="850" y="804"/>
                    <a:pt x="850" y="804"/>
                  </a:cubicBezTo>
                  <a:cubicBezTo>
                    <a:pt x="841" y="792"/>
                    <a:pt x="832" y="780"/>
                    <a:pt x="823" y="769"/>
                  </a:cubicBezTo>
                  <a:cubicBezTo>
                    <a:pt x="805" y="745"/>
                    <a:pt x="803" y="714"/>
                    <a:pt x="817" y="688"/>
                  </a:cubicBezTo>
                  <a:cubicBezTo>
                    <a:pt x="831" y="664"/>
                    <a:pt x="842" y="638"/>
                    <a:pt x="850" y="611"/>
                  </a:cubicBezTo>
                  <a:cubicBezTo>
                    <a:pt x="857" y="583"/>
                    <a:pt x="881" y="562"/>
                    <a:pt x="910" y="559"/>
                  </a:cubicBezTo>
                  <a:cubicBezTo>
                    <a:pt x="925" y="557"/>
                    <a:pt x="940" y="555"/>
                    <a:pt x="954" y="553"/>
                  </a:cubicBezTo>
                  <a:cubicBezTo>
                    <a:pt x="954" y="488"/>
                    <a:pt x="954" y="488"/>
                    <a:pt x="954" y="488"/>
                  </a:cubicBezTo>
                  <a:cubicBezTo>
                    <a:pt x="940" y="486"/>
                    <a:pt x="925" y="484"/>
                    <a:pt x="910" y="482"/>
                  </a:cubicBezTo>
                  <a:cubicBezTo>
                    <a:pt x="881" y="478"/>
                    <a:pt x="857" y="458"/>
                    <a:pt x="850" y="429"/>
                  </a:cubicBezTo>
                  <a:cubicBezTo>
                    <a:pt x="842" y="402"/>
                    <a:pt x="831" y="376"/>
                    <a:pt x="817" y="352"/>
                  </a:cubicBezTo>
                  <a:cubicBezTo>
                    <a:pt x="803" y="327"/>
                    <a:pt x="805" y="295"/>
                    <a:pt x="823" y="272"/>
                  </a:cubicBezTo>
                  <a:cubicBezTo>
                    <a:pt x="832" y="260"/>
                    <a:pt x="841" y="248"/>
                    <a:pt x="850" y="237"/>
                  </a:cubicBezTo>
                  <a:cubicBezTo>
                    <a:pt x="804" y="191"/>
                    <a:pt x="804" y="191"/>
                    <a:pt x="804" y="191"/>
                  </a:cubicBezTo>
                  <a:cubicBezTo>
                    <a:pt x="793" y="200"/>
                    <a:pt x="781" y="209"/>
                    <a:pt x="769" y="218"/>
                  </a:cubicBezTo>
                  <a:cubicBezTo>
                    <a:pt x="746" y="236"/>
                    <a:pt x="714" y="238"/>
                    <a:pt x="689" y="224"/>
                  </a:cubicBezTo>
                  <a:cubicBezTo>
                    <a:pt x="665" y="210"/>
                    <a:pt x="639" y="199"/>
                    <a:pt x="612" y="191"/>
                  </a:cubicBezTo>
                  <a:cubicBezTo>
                    <a:pt x="583" y="184"/>
                    <a:pt x="563" y="160"/>
                    <a:pt x="559" y="131"/>
                  </a:cubicBezTo>
                  <a:cubicBezTo>
                    <a:pt x="557" y="116"/>
                    <a:pt x="555" y="101"/>
                    <a:pt x="553" y="87"/>
                  </a:cubicBezTo>
                  <a:cubicBezTo>
                    <a:pt x="488" y="87"/>
                    <a:pt x="488" y="87"/>
                    <a:pt x="488" y="87"/>
                  </a:cubicBezTo>
                  <a:cubicBezTo>
                    <a:pt x="486" y="101"/>
                    <a:pt x="484" y="116"/>
                    <a:pt x="482" y="131"/>
                  </a:cubicBezTo>
                  <a:cubicBezTo>
                    <a:pt x="479" y="160"/>
                    <a:pt x="458" y="184"/>
                    <a:pt x="430" y="191"/>
                  </a:cubicBezTo>
                  <a:cubicBezTo>
                    <a:pt x="403" y="199"/>
                    <a:pt x="377" y="210"/>
                    <a:pt x="353" y="224"/>
                  </a:cubicBezTo>
                  <a:cubicBezTo>
                    <a:pt x="327" y="238"/>
                    <a:pt x="296" y="236"/>
                    <a:pt x="272" y="218"/>
                  </a:cubicBezTo>
                  <a:cubicBezTo>
                    <a:pt x="261" y="209"/>
                    <a:pt x="249" y="200"/>
                    <a:pt x="237" y="191"/>
                  </a:cubicBezTo>
                  <a:cubicBezTo>
                    <a:pt x="192" y="237"/>
                    <a:pt x="192" y="237"/>
                    <a:pt x="192" y="237"/>
                  </a:cubicBezTo>
                  <a:cubicBezTo>
                    <a:pt x="200" y="248"/>
                    <a:pt x="209" y="260"/>
                    <a:pt x="218" y="272"/>
                  </a:cubicBezTo>
                  <a:cubicBezTo>
                    <a:pt x="236" y="295"/>
                    <a:pt x="238" y="327"/>
                    <a:pt x="224" y="352"/>
                  </a:cubicBezTo>
                  <a:cubicBezTo>
                    <a:pt x="210" y="376"/>
                    <a:pt x="199" y="402"/>
                    <a:pt x="192" y="429"/>
                  </a:cubicBezTo>
                  <a:cubicBezTo>
                    <a:pt x="184" y="458"/>
                    <a:pt x="160" y="478"/>
                    <a:pt x="131" y="482"/>
                  </a:cubicBezTo>
                  <a:cubicBezTo>
                    <a:pt x="117" y="484"/>
                    <a:pt x="102" y="486"/>
                    <a:pt x="87" y="488"/>
                  </a:cubicBezTo>
                  <a:cubicBezTo>
                    <a:pt x="87" y="553"/>
                    <a:pt x="87" y="553"/>
                    <a:pt x="87" y="553"/>
                  </a:cubicBezTo>
                  <a:cubicBezTo>
                    <a:pt x="102" y="555"/>
                    <a:pt x="117" y="557"/>
                    <a:pt x="131" y="559"/>
                  </a:cubicBezTo>
                  <a:cubicBezTo>
                    <a:pt x="160" y="562"/>
                    <a:pt x="184" y="583"/>
                    <a:pt x="192" y="611"/>
                  </a:cubicBezTo>
                  <a:cubicBezTo>
                    <a:pt x="199" y="638"/>
                    <a:pt x="210" y="664"/>
                    <a:pt x="224" y="688"/>
                  </a:cubicBezTo>
                  <a:cubicBezTo>
                    <a:pt x="238" y="714"/>
                    <a:pt x="236" y="745"/>
                    <a:pt x="218" y="769"/>
                  </a:cubicBezTo>
                  <a:cubicBezTo>
                    <a:pt x="209" y="780"/>
                    <a:pt x="200" y="792"/>
                    <a:pt x="192" y="804"/>
                  </a:cubicBezTo>
                  <a:cubicBezTo>
                    <a:pt x="237" y="849"/>
                    <a:pt x="237" y="849"/>
                    <a:pt x="237" y="849"/>
                  </a:cubicBezTo>
                  <a:cubicBezTo>
                    <a:pt x="249" y="841"/>
                    <a:pt x="261" y="832"/>
                    <a:pt x="272" y="823"/>
                  </a:cubicBezTo>
                  <a:cubicBezTo>
                    <a:pt x="296" y="805"/>
                    <a:pt x="327" y="803"/>
                    <a:pt x="353" y="817"/>
                  </a:cubicBezTo>
                  <a:cubicBezTo>
                    <a:pt x="377" y="831"/>
                    <a:pt x="403" y="842"/>
                    <a:pt x="430" y="849"/>
                  </a:cubicBezTo>
                  <a:cubicBezTo>
                    <a:pt x="458" y="857"/>
                    <a:pt x="479" y="881"/>
                    <a:pt x="482" y="910"/>
                  </a:cubicBezTo>
                  <a:cubicBezTo>
                    <a:pt x="484" y="924"/>
                    <a:pt x="486" y="939"/>
                    <a:pt x="488" y="95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21">
              <a:extLst>
                <a:ext uri="{FF2B5EF4-FFF2-40B4-BE49-F238E27FC236}">
                  <a16:creationId xmlns:a16="http://schemas.microsoft.com/office/drawing/2014/main" xmlns="" id="{47355138-DF59-4FB1-849D-21F6325C4671}"/>
                </a:ext>
              </a:extLst>
            </p:cNvPr>
            <p:cNvSpPr>
              <a:spLocks noEditPoints="1"/>
            </p:cNvSpPr>
            <p:nvPr/>
          </p:nvSpPr>
          <p:spPr bwMode="auto">
            <a:xfrm>
              <a:off x="7000875" y="9717088"/>
              <a:ext cx="1179512" cy="1179513"/>
            </a:xfrm>
            <a:custGeom>
              <a:avLst/>
              <a:gdLst>
                <a:gd name="T0" fmla="*/ 186 w 371"/>
                <a:gd name="T1" fmla="*/ 371 h 371"/>
                <a:gd name="T2" fmla="*/ 0 w 371"/>
                <a:gd name="T3" fmla="*/ 185 h 371"/>
                <a:gd name="T4" fmla="*/ 186 w 371"/>
                <a:gd name="T5" fmla="*/ 0 h 371"/>
                <a:gd name="T6" fmla="*/ 371 w 371"/>
                <a:gd name="T7" fmla="*/ 185 h 371"/>
                <a:gd name="T8" fmla="*/ 186 w 371"/>
                <a:gd name="T9" fmla="*/ 371 h 371"/>
                <a:gd name="T10" fmla="*/ 186 w 371"/>
                <a:gd name="T11" fmla="*/ 82 h 371"/>
                <a:gd name="T12" fmla="*/ 83 w 371"/>
                <a:gd name="T13" fmla="*/ 185 h 371"/>
                <a:gd name="T14" fmla="*/ 186 w 371"/>
                <a:gd name="T15" fmla="*/ 288 h 371"/>
                <a:gd name="T16" fmla="*/ 289 w 371"/>
                <a:gd name="T17" fmla="*/ 185 h 371"/>
                <a:gd name="T18" fmla="*/ 186 w 371"/>
                <a:gd name="T19" fmla="*/ 82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371">
                  <a:moveTo>
                    <a:pt x="186" y="371"/>
                  </a:moveTo>
                  <a:cubicBezTo>
                    <a:pt x="83" y="371"/>
                    <a:pt x="0" y="288"/>
                    <a:pt x="0" y="185"/>
                  </a:cubicBezTo>
                  <a:cubicBezTo>
                    <a:pt x="0" y="83"/>
                    <a:pt x="83" y="0"/>
                    <a:pt x="186" y="0"/>
                  </a:cubicBezTo>
                  <a:cubicBezTo>
                    <a:pt x="288" y="0"/>
                    <a:pt x="371" y="83"/>
                    <a:pt x="371" y="185"/>
                  </a:cubicBezTo>
                  <a:cubicBezTo>
                    <a:pt x="371" y="288"/>
                    <a:pt x="288" y="371"/>
                    <a:pt x="186" y="371"/>
                  </a:cubicBezTo>
                  <a:close/>
                  <a:moveTo>
                    <a:pt x="186" y="82"/>
                  </a:moveTo>
                  <a:cubicBezTo>
                    <a:pt x="129" y="82"/>
                    <a:pt x="83" y="128"/>
                    <a:pt x="83" y="185"/>
                  </a:cubicBezTo>
                  <a:cubicBezTo>
                    <a:pt x="83" y="242"/>
                    <a:pt x="129" y="288"/>
                    <a:pt x="186" y="288"/>
                  </a:cubicBezTo>
                  <a:cubicBezTo>
                    <a:pt x="243" y="288"/>
                    <a:pt x="289" y="242"/>
                    <a:pt x="289" y="185"/>
                  </a:cubicBezTo>
                  <a:cubicBezTo>
                    <a:pt x="289" y="128"/>
                    <a:pt x="243" y="82"/>
                    <a:pt x="186" y="8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95" name="TextBox 53">
            <a:extLst>
              <a:ext uri="{FF2B5EF4-FFF2-40B4-BE49-F238E27FC236}">
                <a16:creationId xmlns:a16="http://schemas.microsoft.com/office/drawing/2014/main" xmlns="" id="{E5CDC466-23DA-4A95-B4EB-C4F5213D4396}"/>
              </a:ext>
            </a:extLst>
          </p:cNvPr>
          <p:cNvSpPr txBox="1"/>
          <p:nvPr/>
        </p:nvSpPr>
        <p:spPr>
          <a:xfrm>
            <a:off x="5223141" y="6251877"/>
            <a:ext cx="1624094" cy="477054"/>
          </a:xfrm>
          <a:prstGeom prst="rect">
            <a:avLst/>
          </a:prstGeom>
          <a:noFill/>
        </p:spPr>
        <p:txBody>
          <a:bodyPr wrap="square" rtlCol="0">
            <a:spAutoFit/>
          </a:bodyPr>
          <a:lstStyle/>
          <a:p>
            <a:pPr lvl="0" algn="ctr">
              <a:defRPr/>
            </a:pPr>
            <a:r>
              <a:rPr kumimoji="0" lang="en-US" sz="2500" i="0" u="none" strike="noStrike" kern="1200" cap="none" spc="0" normalizeH="0" baseline="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TEAM</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96" name="TextBox 58">
            <a:extLst>
              <a:ext uri="{FF2B5EF4-FFF2-40B4-BE49-F238E27FC236}">
                <a16:creationId xmlns:a16="http://schemas.microsoft.com/office/drawing/2014/main" xmlns="" id="{1DC5CF9E-B314-4F68-80D8-9A9A658BDEAF}"/>
              </a:ext>
            </a:extLst>
          </p:cNvPr>
          <p:cNvSpPr txBox="1"/>
          <p:nvPr/>
        </p:nvSpPr>
        <p:spPr>
          <a:xfrm>
            <a:off x="7452361" y="6251877"/>
            <a:ext cx="2099582" cy="477054"/>
          </a:xfrm>
          <a:prstGeom prst="rect">
            <a:avLst/>
          </a:prstGeom>
          <a:noFill/>
        </p:spPr>
        <p:txBody>
          <a:bodyPr wrap="square" rtlCol="0">
            <a:spAutoFit/>
          </a:bodyPr>
          <a:lstStyle/>
          <a:p>
            <a:pPr lvl="0" algn="ctr">
              <a:defRPr/>
            </a:pPr>
            <a:r>
              <a:rPr lang="en-GB" sz="2500" dirty="0" smtClean="0">
                <a:solidFill>
                  <a:srgbClr val="FFFFFF"/>
                </a:solidFill>
                <a:latin typeface="Noto Sans" panose="020B0502040504020204" pitchFamily="34"/>
                <a:ea typeface="Noto Sans" panose="020B0502040504020204" pitchFamily="34"/>
                <a:cs typeface="Noto Sans" panose="020B0502040504020204" pitchFamily="34"/>
              </a:rPr>
              <a:t>RESOURCE</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grpSp>
        <p:nvGrpSpPr>
          <p:cNvPr id="97" name="Group 63">
            <a:extLst>
              <a:ext uri="{FF2B5EF4-FFF2-40B4-BE49-F238E27FC236}">
                <a16:creationId xmlns:a16="http://schemas.microsoft.com/office/drawing/2014/main" xmlns="" id="{3E472C43-D9FC-4F15-AF4E-C808543BC88D}"/>
              </a:ext>
            </a:extLst>
          </p:cNvPr>
          <p:cNvGrpSpPr/>
          <p:nvPr/>
        </p:nvGrpSpPr>
        <p:grpSpPr>
          <a:xfrm>
            <a:off x="7997738" y="4937416"/>
            <a:ext cx="1315317" cy="1046274"/>
            <a:chOff x="3665538" y="1665288"/>
            <a:chExt cx="3702050" cy="2944812"/>
          </a:xfrm>
          <a:solidFill>
            <a:schemeClr val="bg1"/>
          </a:solidFill>
        </p:grpSpPr>
        <p:sp>
          <p:nvSpPr>
            <p:cNvPr id="98" name="Freeform 46">
              <a:extLst>
                <a:ext uri="{FF2B5EF4-FFF2-40B4-BE49-F238E27FC236}">
                  <a16:creationId xmlns:a16="http://schemas.microsoft.com/office/drawing/2014/main" xmlns="" id="{BC02B5F6-83E0-4C6F-A7F2-F0900079D900}"/>
                </a:ext>
              </a:extLst>
            </p:cNvPr>
            <p:cNvSpPr>
              <a:spLocks/>
            </p:cNvSpPr>
            <p:nvPr/>
          </p:nvSpPr>
          <p:spPr bwMode="auto">
            <a:xfrm>
              <a:off x="4392613" y="3819525"/>
              <a:ext cx="1006475" cy="790575"/>
            </a:xfrm>
            <a:custGeom>
              <a:avLst/>
              <a:gdLst>
                <a:gd name="T0" fmla="*/ 404 w 806"/>
                <a:gd name="T1" fmla="*/ 628 h 628"/>
                <a:gd name="T2" fmla="*/ 285 w 806"/>
                <a:gd name="T3" fmla="*/ 538 h 628"/>
                <a:gd name="T4" fmla="*/ 13 w 806"/>
                <a:gd name="T5" fmla="*/ 154 h 628"/>
                <a:gd name="T6" fmla="*/ 0 w 806"/>
                <a:gd name="T7" fmla="*/ 135 h 628"/>
                <a:gd name="T8" fmla="*/ 77 w 806"/>
                <a:gd name="T9" fmla="*/ 111 h 628"/>
                <a:gd name="T10" fmla="*/ 410 w 806"/>
                <a:gd name="T11" fmla="*/ 5 h 628"/>
                <a:gd name="T12" fmla="*/ 442 w 806"/>
                <a:gd name="T13" fmla="*/ 15 h 628"/>
                <a:gd name="T14" fmla="*/ 620 w 806"/>
                <a:gd name="T15" fmla="*/ 279 h 628"/>
                <a:gd name="T16" fmla="*/ 756 w 806"/>
                <a:gd name="T17" fmla="*/ 389 h 628"/>
                <a:gd name="T18" fmla="*/ 804 w 806"/>
                <a:gd name="T19" fmla="*/ 464 h 628"/>
                <a:gd name="T20" fmla="*/ 750 w 806"/>
                <a:gd name="T21" fmla="*/ 530 h 628"/>
                <a:gd name="T22" fmla="*/ 465 w 806"/>
                <a:gd name="T23" fmla="*/ 620 h 628"/>
                <a:gd name="T24" fmla="*/ 436 w 806"/>
                <a:gd name="T25" fmla="*/ 628 h 628"/>
                <a:gd name="T26" fmla="*/ 404 w 806"/>
                <a:gd name="T27" fmla="*/ 628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6" h="628">
                  <a:moveTo>
                    <a:pt x="404" y="628"/>
                  </a:moveTo>
                  <a:cubicBezTo>
                    <a:pt x="349" y="618"/>
                    <a:pt x="316" y="582"/>
                    <a:pt x="285" y="538"/>
                  </a:cubicBezTo>
                  <a:cubicBezTo>
                    <a:pt x="196" y="409"/>
                    <a:pt x="104" y="282"/>
                    <a:pt x="13" y="154"/>
                  </a:cubicBezTo>
                  <a:cubicBezTo>
                    <a:pt x="9" y="148"/>
                    <a:pt x="5" y="143"/>
                    <a:pt x="0" y="135"/>
                  </a:cubicBezTo>
                  <a:cubicBezTo>
                    <a:pt x="27" y="126"/>
                    <a:pt x="52" y="119"/>
                    <a:pt x="77" y="111"/>
                  </a:cubicBezTo>
                  <a:cubicBezTo>
                    <a:pt x="188" y="75"/>
                    <a:pt x="299" y="41"/>
                    <a:pt x="410" y="5"/>
                  </a:cubicBezTo>
                  <a:cubicBezTo>
                    <a:pt x="425" y="0"/>
                    <a:pt x="433" y="2"/>
                    <a:pt x="442" y="15"/>
                  </a:cubicBezTo>
                  <a:cubicBezTo>
                    <a:pt x="501" y="104"/>
                    <a:pt x="561" y="191"/>
                    <a:pt x="620" y="279"/>
                  </a:cubicBezTo>
                  <a:cubicBezTo>
                    <a:pt x="654" y="329"/>
                    <a:pt x="699" y="366"/>
                    <a:pt x="756" y="389"/>
                  </a:cubicBezTo>
                  <a:cubicBezTo>
                    <a:pt x="790" y="403"/>
                    <a:pt x="806" y="428"/>
                    <a:pt x="804" y="464"/>
                  </a:cubicBezTo>
                  <a:cubicBezTo>
                    <a:pt x="803" y="495"/>
                    <a:pt x="783" y="519"/>
                    <a:pt x="750" y="530"/>
                  </a:cubicBezTo>
                  <a:cubicBezTo>
                    <a:pt x="655" y="560"/>
                    <a:pt x="560" y="590"/>
                    <a:pt x="465" y="620"/>
                  </a:cubicBezTo>
                  <a:cubicBezTo>
                    <a:pt x="455" y="623"/>
                    <a:pt x="446" y="625"/>
                    <a:pt x="436" y="628"/>
                  </a:cubicBezTo>
                  <a:cubicBezTo>
                    <a:pt x="425" y="628"/>
                    <a:pt x="415" y="628"/>
                    <a:pt x="404" y="6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99" name="Freeform 47">
              <a:extLst>
                <a:ext uri="{FF2B5EF4-FFF2-40B4-BE49-F238E27FC236}">
                  <a16:creationId xmlns:a16="http://schemas.microsoft.com/office/drawing/2014/main" xmlns="" id="{2E7B1466-FD8D-45EF-A1F7-E746DD20A1B5}"/>
                </a:ext>
              </a:extLst>
            </p:cNvPr>
            <p:cNvSpPr>
              <a:spLocks/>
            </p:cNvSpPr>
            <p:nvPr/>
          </p:nvSpPr>
          <p:spPr bwMode="auto">
            <a:xfrm>
              <a:off x="4730750" y="1665288"/>
              <a:ext cx="1763713" cy="2030412"/>
            </a:xfrm>
            <a:custGeom>
              <a:avLst/>
              <a:gdLst>
                <a:gd name="T0" fmla="*/ 0 w 1413"/>
                <a:gd name="T1" fmla="*/ 723 h 1613"/>
                <a:gd name="T2" fmla="*/ 906 w 1413"/>
                <a:gd name="T3" fmla="*/ 0 h 1613"/>
                <a:gd name="T4" fmla="*/ 1413 w 1413"/>
                <a:gd name="T5" fmla="*/ 1613 h 1613"/>
                <a:gd name="T6" fmla="*/ 257 w 1413"/>
                <a:gd name="T7" fmla="*/ 1540 h 1613"/>
                <a:gd name="T8" fmla="*/ 0 w 1413"/>
                <a:gd name="T9" fmla="*/ 723 h 1613"/>
              </a:gdLst>
              <a:ahLst/>
              <a:cxnLst>
                <a:cxn ang="0">
                  <a:pos x="T0" y="T1"/>
                </a:cxn>
                <a:cxn ang="0">
                  <a:pos x="T2" y="T3"/>
                </a:cxn>
                <a:cxn ang="0">
                  <a:pos x="T4" y="T5"/>
                </a:cxn>
                <a:cxn ang="0">
                  <a:pos x="T6" y="T7"/>
                </a:cxn>
                <a:cxn ang="0">
                  <a:pos x="T8" y="T9"/>
                </a:cxn>
              </a:cxnLst>
              <a:rect l="0" t="0" r="r" b="b"/>
              <a:pathLst>
                <a:path w="1413" h="1613">
                  <a:moveTo>
                    <a:pt x="0" y="723"/>
                  </a:moveTo>
                  <a:cubicBezTo>
                    <a:pt x="359" y="555"/>
                    <a:pt x="648" y="300"/>
                    <a:pt x="906" y="0"/>
                  </a:cubicBezTo>
                  <a:cubicBezTo>
                    <a:pt x="1075" y="539"/>
                    <a:pt x="1244" y="1074"/>
                    <a:pt x="1413" y="1613"/>
                  </a:cubicBezTo>
                  <a:cubicBezTo>
                    <a:pt x="1031" y="1516"/>
                    <a:pt x="648" y="1473"/>
                    <a:pt x="257" y="1540"/>
                  </a:cubicBezTo>
                  <a:cubicBezTo>
                    <a:pt x="171" y="1267"/>
                    <a:pt x="86" y="996"/>
                    <a:pt x="0" y="7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0" name="Freeform 48">
              <a:extLst>
                <a:ext uri="{FF2B5EF4-FFF2-40B4-BE49-F238E27FC236}">
                  <a16:creationId xmlns:a16="http://schemas.microsoft.com/office/drawing/2014/main" xmlns="" id="{7DA543F7-92AF-4AD8-90F8-FC2BD6B56B6F}"/>
                </a:ext>
              </a:extLst>
            </p:cNvPr>
            <p:cNvSpPr>
              <a:spLocks/>
            </p:cNvSpPr>
            <p:nvPr/>
          </p:nvSpPr>
          <p:spPr bwMode="auto">
            <a:xfrm>
              <a:off x="3665538" y="2630488"/>
              <a:ext cx="1211263" cy="1266825"/>
            </a:xfrm>
            <a:custGeom>
              <a:avLst/>
              <a:gdLst>
                <a:gd name="T0" fmla="*/ 713 w 970"/>
                <a:gd name="T1" fmla="*/ 0 h 1006"/>
                <a:gd name="T2" fmla="*/ 970 w 970"/>
                <a:gd name="T3" fmla="*/ 817 h 1006"/>
                <a:gd name="T4" fmla="*/ 825 w 970"/>
                <a:gd name="T5" fmla="*/ 862 h 1006"/>
                <a:gd name="T6" fmla="*/ 541 w 970"/>
                <a:gd name="T7" fmla="*/ 948 h 1006"/>
                <a:gd name="T8" fmla="*/ 26 w 970"/>
                <a:gd name="T9" fmla="*/ 587 h 1006"/>
                <a:gd name="T10" fmla="*/ 318 w 970"/>
                <a:gd name="T11" fmla="*/ 125 h 1006"/>
                <a:gd name="T12" fmla="*/ 713 w 970"/>
                <a:gd name="T13" fmla="*/ 0 h 1006"/>
              </a:gdLst>
              <a:ahLst/>
              <a:cxnLst>
                <a:cxn ang="0">
                  <a:pos x="T0" y="T1"/>
                </a:cxn>
                <a:cxn ang="0">
                  <a:pos x="T2" y="T3"/>
                </a:cxn>
                <a:cxn ang="0">
                  <a:pos x="T4" y="T5"/>
                </a:cxn>
                <a:cxn ang="0">
                  <a:pos x="T6" y="T7"/>
                </a:cxn>
                <a:cxn ang="0">
                  <a:pos x="T8" y="T9"/>
                </a:cxn>
                <a:cxn ang="0">
                  <a:pos x="T10" y="T11"/>
                </a:cxn>
                <a:cxn ang="0">
                  <a:pos x="T12" y="T13"/>
                </a:cxn>
              </a:cxnLst>
              <a:rect l="0" t="0" r="r" b="b"/>
              <a:pathLst>
                <a:path w="970" h="1006">
                  <a:moveTo>
                    <a:pt x="713" y="0"/>
                  </a:moveTo>
                  <a:cubicBezTo>
                    <a:pt x="799" y="274"/>
                    <a:pt x="884" y="544"/>
                    <a:pt x="970" y="817"/>
                  </a:cubicBezTo>
                  <a:cubicBezTo>
                    <a:pt x="920" y="832"/>
                    <a:pt x="873" y="847"/>
                    <a:pt x="825" y="862"/>
                  </a:cubicBezTo>
                  <a:cubicBezTo>
                    <a:pt x="731" y="891"/>
                    <a:pt x="638" y="926"/>
                    <a:pt x="541" y="948"/>
                  </a:cubicBezTo>
                  <a:cubicBezTo>
                    <a:pt x="297" y="1006"/>
                    <a:pt x="58" y="835"/>
                    <a:pt x="26" y="587"/>
                  </a:cubicBezTo>
                  <a:cubicBezTo>
                    <a:pt x="0" y="381"/>
                    <a:pt x="121" y="190"/>
                    <a:pt x="318" y="125"/>
                  </a:cubicBezTo>
                  <a:cubicBezTo>
                    <a:pt x="449" y="83"/>
                    <a:pt x="580" y="42"/>
                    <a:pt x="7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1" name="Freeform 49">
              <a:extLst>
                <a:ext uri="{FF2B5EF4-FFF2-40B4-BE49-F238E27FC236}">
                  <a16:creationId xmlns:a16="http://schemas.microsoft.com/office/drawing/2014/main" xmlns="" id="{8439EDC4-AF54-417E-8AD7-DF2AC4CE0141}"/>
                </a:ext>
              </a:extLst>
            </p:cNvPr>
            <p:cNvSpPr>
              <a:spLocks/>
            </p:cNvSpPr>
            <p:nvPr/>
          </p:nvSpPr>
          <p:spPr bwMode="auto">
            <a:xfrm>
              <a:off x="6461125" y="1676400"/>
              <a:ext cx="906463" cy="1601787"/>
            </a:xfrm>
            <a:custGeom>
              <a:avLst/>
              <a:gdLst>
                <a:gd name="T0" fmla="*/ 487 w 726"/>
                <a:gd name="T1" fmla="*/ 1272 h 1272"/>
                <a:gd name="T2" fmla="*/ 322 w 726"/>
                <a:gd name="T3" fmla="*/ 1185 h 1272"/>
                <a:gd name="T4" fmla="*/ 371 w 726"/>
                <a:gd name="T5" fmla="*/ 609 h 1272"/>
                <a:gd name="T6" fmla="*/ 0 w 726"/>
                <a:gd name="T7" fmla="*/ 166 h 1272"/>
                <a:gd name="T8" fmla="*/ 87 w 726"/>
                <a:gd name="T9" fmla="*/ 0 h 1272"/>
                <a:gd name="T10" fmla="*/ 487 w 726"/>
                <a:gd name="T11" fmla="*/ 1272 h 1272"/>
              </a:gdLst>
              <a:ahLst/>
              <a:cxnLst>
                <a:cxn ang="0">
                  <a:pos x="T0" y="T1"/>
                </a:cxn>
                <a:cxn ang="0">
                  <a:pos x="T2" y="T3"/>
                </a:cxn>
                <a:cxn ang="0">
                  <a:pos x="T4" y="T5"/>
                </a:cxn>
                <a:cxn ang="0">
                  <a:pos x="T6" y="T7"/>
                </a:cxn>
                <a:cxn ang="0">
                  <a:pos x="T8" y="T9"/>
                </a:cxn>
                <a:cxn ang="0">
                  <a:pos x="T10" y="T11"/>
                </a:cxn>
              </a:cxnLst>
              <a:rect l="0" t="0" r="r" b="b"/>
              <a:pathLst>
                <a:path w="726" h="1272">
                  <a:moveTo>
                    <a:pt x="487" y="1272"/>
                  </a:moveTo>
                  <a:cubicBezTo>
                    <a:pt x="432" y="1243"/>
                    <a:pt x="378" y="1215"/>
                    <a:pt x="322" y="1185"/>
                  </a:cubicBezTo>
                  <a:cubicBezTo>
                    <a:pt x="414" y="999"/>
                    <a:pt x="434" y="807"/>
                    <a:pt x="371" y="609"/>
                  </a:cubicBezTo>
                  <a:cubicBezTo>
                    <a:pt x="309" y="412"/>
                    <a:pt x="183" y="266"/>
                    <a:pt x="0" y="166"/>
                  </a:cubicBezTo>
                  <a:cubicBezTo>
                    <a:pt x="29" y="110"/>
                    <a:pt x="58" y="55"/>
                    <a:pt x="87" y="0"/>
                  </a:cubicBezTo>
                  <a:cubicBezTo>
                    <a:pt x="559" y="240"/>
                    <a:pt x="726" y="828"/>
                    <a:pt x="487" y="1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02" name="Freeform 50">
              <a:extLst>
                <a:ext uri="{FF2B5EF4-FFF2-40B4-BE49-F238E27FC236}">
                  <a16:creationId xmlns:a16="http://schemas.microsoft.com/office/drawing/2014/main" xmlns="" id="{39055463-D3CC-4309-A3AC-C604B4A30B2E}"/>
                </a:ext>
              </a:extLst>
            </p:cNvPr>
            <p:cNvSpPr>
              <a:spLocks/>
            </p:cNvSpPr>
            <p:nvPr/>
          </p:nvSpPr>
          <p:spPr bwMode="auto">
            <a:xfrm>
              <a:off x="6276975" y="2039938"/>
              <a:ext cx="639763" cy="1049337"/>
            </a:xfrm>
            <a:custGeom>
              <a:avLst/>
              <a:gdLst>
                <a:gd name="T0" fmla="*/ 185 w 513"/>
                <a:gd name="T1" fmla="*/ 748 h 833"/>
                <a:gd name="T2" fmla="*/ 214 w 513"/>
                <a:gd name="T3" fmla="*/ 416 h 833"/>
                <a:gd name="T4" fmla="*/ 0 w 513"/>
                <a:gd name="T5" fmla="*/ 161 h 833"/>
                <a:gd name="T6" fmla="*/ 84 w 513"/>
                <a:gd name="T7" fmla="*/ 0 h 833"/>
                <a:gd name="T8" fmla="*/ 347 w 513"/>
                <a:gd name="T9" fmla="*/ 833 h 833"/>
                <a:gd name="T10" fmla="*/ 185 w 513"/>
                <a:gd name="T11" fmla="*/ 748 h 833"/>
              </a:gdLst>
              <a:ahLst/>
              <a:cxnLst>
                <a:cxn ang="0">
                  <a:pos x="T0" y="T1"/>
                </a:cxn>
                <a:cxn ang="0">
                  <a:pos x="T2" y="T3"/>
                </a:cxn>
                <a:cxn ang="0">
                  <a:pos x="T4" y="T5"/>
                </a:cxn>
                <a:cxn ang="0">
                  <a:pos x="T6" y="T7"/>
                </a:cxn>
                <a:cxn ang="0">
                  <a:pos x="T8" y="T9"/>
                </a:cxn>
                <a:cxn ang="0">
                  <a:pos x="T10" y="T11"/>
                </a:cxn>
              </a:cxnLst>
              <a:rect l="0" t="0" r="r" b="b"/>
              <a:pathLst>
                <a:path w="513" h="833">
                  <a:moveTo>
                    <a:pt x="185" y="748"/>
                  </a:moveTo>
                  <a:cubicBezTo>
                    <a:pt x="239" y="639"/>
                    <a:pt x="250" y="529"/>
                    <a:pt x="214" y="416"/>
                  </a:cubicBezTo>
                  <a:cubicBezTo>
                    <a:pt x="178" y="303"/>
                    <a:pt x="106" y="219"/>
                    <a:pt x="0" y="161"/>
                  </a:cubicBezTo>
                  <a:cubicBezTo>
                    <a:pt x="29" y="107"/>
                    <a:pt x="56" y="53"/>
                    <a:pt x="84" y="0"/>
                  </a:cubicBezTo>
                  <a:cubicBezTo>
                    <a:pt x="375" y="139"/>
                    <a:pt x="513" y="525"/>
                    <a:pt x="347" y="833"/>
                  </a:cubicBezTo>
                  <a:cubicBezTo>
                    <a:pt x="294" y="805"/>
                    <a:pt x="241" y="777"/>
                    <a:pt x="185" y="7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pSp>
        <p:nvGrpSpPr>
          <p:cNvPr id="103" name="Group 19"/>
          <p:cNvGrpSpPr/>
          <p:nvPr/>
        </p:nvGrpSpPr>
        <p:grpSpPr>
          <a:xfrm>
            <a:off x="10373020" y="4834041"/>
            <a:ext cx="1198660" cy="1198369"/>
            <a:chOff x="2700338" y="8651875"/>
            <a:chExt cx="6545262" cy="6543675"/>
          </a:xfrm>
          <a:solidFill>
            <a:schemeClr val="bg1"/>
          </a:solidFill>
        </p:grpSpPr>
        <p:sp>
          <p:nvSpPr>
            <p:cNvPr id="104" name="Freeform 18"/>
            <p:cNvSpPr>
              <a:spLocks noEditPoints="1"/>
            </p:cNvSpPr>
            <p:nvPr/>
          </p:nvSpPr>
          <p:spPr bwMode="auto">
            <a:xfrm>
              <a:off x="2700338" y="10820400"/>
              <a:ext cx="4376737" cy="4375150"/>
            </a:xfrm>
            <a:custGeom>
              <a:avLst/>
              <a:gdLst>
                <a:gd name="T0" fmla="*/ 477 w 1376"/>
                <a:gd name="T1" fmla="*/ 1360 h 1376"/>
                <a:gd name="T2" fmla="*/ 312 w 1376"/>
                <a:gd name="T3" fmla="*/ 1212 h 1376"/>
                <a:gd name="T4" fmla="*/ 237 w 1376"/>
                <a:gd name="T5" fmla="*/ 1044 h 1376"/>
                <a:gd name="T6" fmla="*/ 64 w 1376"/>
                <a:gd name="T7" fmla="*/ 1013 h 1376"/>
                <a:gd name="T8" fmla="*/ 51 w 1376"/>
                <a:gd name="T9" fmla="*/ 793 h 1376"/>
                <a:gd name="T10" fmla="*/ 117 w 1376"/>
                <a:gd name="T11" fmla="*/ 621 h 1376"/>
                <a:gd name="T12" fmla="*/ 16 w 1376"/>
                <a:gd name="T13" fmla="*/ 476 h 1376"/>
                <a:gd name="T14" fmla="*/ 164 w 1376"/>
                <a:gd name="T15" fmla="*/ 312 h 1376"/>
                <a:gd name="T16" fmla="*/ 332 w 1376"/>
                <a:gd name="T17" fmla="*/ 237 h 1376"/>
                <a:gd name="T18" fmla="*/ 363 w 1376"/>
                <a:gd name="T19" fmla="*/ 63 h 1376"/>
                <a:gd name="T20" fmla="*/ 583 w 1376"/>
                <a:gd name="T21" fmla="*/ 51 h 1376"/>
                <a:gd name="T22" fmla="*/ 755 w 1376"/>
                <a:gd name="T23" fmla="*/ 116 h 1376"/>
                <a:gd name="T24" fmla="*/ 900 w 1376"/>
                <a:gd name="T25" fmla="*/ 16 h 1376"/>
                <a:gd name="T26" fmla="*/ 1064 w 1376"/>
                <a:gd name="T27" fmla="*/ 163 h 1376"/>
                <a:gd name="T28" fmla="*/ 1139 w 1376"/>
                <a:gd name="T29" fmla="*/ 331 h 1376"/>
                <a:gd name="T30" fmla="*/ 1313 w 1376"/>
                <a:gd name="T31" fmla="*/ 362 h 1376"/>
                <a:gd name="T32" fmla="*/ 1360 w 1376"/>
                <a:gd name="T33" fmla="*/ 476 h 1376"/>
                <a:gd name="T34" fmla="*/ 1260 w 1376"/>
                <a:gd name="T35" fmla="*/ 621 h 1376"/>
                <a:gd name="T36" fmla="*/ 1325 w 1376"/>
                <a:gd name="T37" fmla="*/ 793 h 1376"/>
                <a:gd name="T38" fmla="*/ 1313 w 1376"/>
                <a:gd name="T39" fmla="*/ 1013 h 1376"/>
                <a:gd name="T40" fmla="*/ 1139 w 1376"/>
                <a:gd name="T41" fmla="*/ 1044 h 1376"/>
                <a:gd name="T42" fmla="*/ 1064 w 1376"/>
                <a:gd name="T43" fmla="*/ 1212 h 1376"/>
                <a:gd name="T44" fmla="*/ 900 w 1376"/>
                <a:gd name="T45" fmla="*/ 1360 h 1376"/>
                <a:gd name="T46" fmla="*/ 755 w 1376"/>
                <a:gd name="T47" fmla="*/ 1259 h 1376"/>
                <a:gd name="T48" fmla="*/ 583 w 1376"/>
                <a:gd name="T49" fmla="*/ 1325 h 1376"/>
                <a:gd name="T50" fmla="*/ 403 w 1376"/>
                <a:gd name="T51" fmla="*/ 1230 h 1376"/>
                <a:gd name="T52" fmla="*/ 544 w 1376"/>
                <a:gd name="T53" fmla="*/ 1210 h 1376"/>
                <a:gd name="T54" fmla="*/ 748 w 1376"/>
                <a:gd name="T55" fmla="*/ 1167 h 1376"/>
                <a:gd name="T56" fmla="*/ 870 w 1376"/>
                <a:gd name="T57" fmla="*/ 1273 h 1376"/>
                <a:gd name="T58" fmla="*/ 956 w 1376"/>
                <a:gd name="T59" fmla="*/ 1159 h 1376"/>
                <a:gd name="T60" fmla="*/ 1070 w 1376"/>
                <a:gd name="T61" fmla="*/ 985 h 1376"/>
                <a:gd name="T62" fmla="*/ 1230 w 1376"/>
                <a:gd name="T63" fmla="*/ 973 h 1376"/>
                <a:gd name="T64" fmla="*/ 1211 w 1376"/>
                <a:gd name="T65" fmla="*/ 832 h 1376"/>
                <a:gd name="T66" fmla="*/ 1168 w 1376"/>
                <a:gd name="T67" fmla="*/ 628 h 1376"/>
                <a:gd name="T68" fmla="*/ 1274 w 1376"/>
                <a:gd name="T69" fmla="*/ 506 h 1376"/>
                <a:gd name="T70" fmla="*/ 1160 w 1376"/>
                <a:gd name="T71" fmla="*/ 420 h 1376"/>
                <a:gd name="T72" fmla="*/ 986 w 1376"/>
                <a:gd name="T73" fmla="*/ 306 h 1376"/>
                <a:gd name="T74" fmla="*/ 974 w 1376"/>
                <a:gd name="T75" fmla="*/ 146 h 1376"/>
                <a:gd name="T76" fmla="*/ 833 w 1376"/>
                <a:gd name="T77" fmla="*/ 165 h 1376"/>
                <a:gd name="T78" fmla="*/ 629 w 1376"/>
                <a:gd name="T79" fmla="*/ 208 h 1376"/>
                <a:gd name="T80" fmla="*/ 507 w 1376"/>
                <a:gd name="T81" fmla="*/ 102 h 1376"/>
                <a:gd name="T82" fmla="*/ 421 w 1376"/>
                <a:gd name="T83" fmla="*/ 216 h 1376"/>
                <a:gd name="T84" fmla="*/ 307 w 1376"/>
                <a:gd name="T85" fmla="*/ 390 h 1376"/>
                <a:gd name="T86" fmla="*/ 146 w 1376"/>
                <a:gd name="T87" fmla="*/ 402 h 1376"/>
                <a:gd name="T88" fmla="*/ 166 w 1376"/>
                <a:gd name="T89" fmla="*/ 543 h 1376"/>
                <a:gd name="T90" fmla="*/ 209 w 1376"/>
                <a:gd name="T91" fmla="*/ 747 h 1376"/>
                <a:gd name="T92" fmla="*/ 103 w 1376"/>
                <a:gd name="T93" fmla="*/ 869 h 1376"/>
                <a:gd name="T94" fmla="*/ 217 w 1376"/>
                <a:gd name="T95" fmla="*/ 955 h 1376"/>
                <a:gd name="T96" fmla="*/ 391 w 1376"/>
                <a:gd name="T97" fmla="*/ 1069 h 1376"/>
                <a:gd name="T98" fmla="*/ 403 w 1376"/>
                <a:gd name="T99" fmla="*/ 1230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76" h="1376">
                  <a:moveTo>
                    <a:pt x="509" y="1366"/>
                  </a:moveTo>
                  <a:cubicBezTo>
                    <a:pt x="498" y="1366"/>
                    <a:pt x="487" y="1364"/>
                    <a:pt x="477" y="1360"/>
                  </a:cubicBezTo>
                  <a:cubicBezTo>
                    <a:pt x="363" y="1312"/>
                    <a:pt x="363" y="1312"/>
                    <a:pt x="363" y="1312"/>
                  </a:cubicBezTo>
                  <a:cubicBezTo>
                    <a:pt x="324" y="1296"/>
                    <a:pt x="302" y="1253"/>
                    <a:pt x="312" y="1212"/>
                  </a:cubicBezTo>
                  <a:cubicBezTo>
                    <a:pt x="319" y="1188"/>
                    <a:pt x="325" y="1163"/>
                    <a:pt x="332" y="1139"/>
                  </a:cubicBezTo>
                  <a:cubicBezTo>
                    <a:pt x="297" y="1111"/>
                    <a:pt x="265" y="1079"/>
                    <a:pt x="237" y="1044"/>
                  </a:cubicBezTo>
                  <a:cubicBezTo>
                    <a:pt x="213" y="1051"/>
                    <a:pt x="188" y="1057"/>
                    <a:pt x="164" y="1064"/>
                  </a:cubicBezTo>
                  <a:cubicBezTo>
                    <a:pt x="123" y="1074"/>
                    <a:pt x="80" y="1052"/>
                    <a:pt x="64" y="1013"/>
                  </a:cubicBezTo>
                  <a:cubicBezTo>
                    <a:pt x="16" y="899"/>
                    <a:pt x="16" y="899"/>
                    <a:pt x="16" y="899"/>
                  </a:cubicBezTo>
                  <a:cubicBezTo>
                    <a:pt x="0" y="860"/>
                    <a:pt x="15" y="815"/>
                    <a:pt x="51" y="793"/>
                  </a:cubicBezTo>
                  <a:cubicBezTo>
                    <a:pt x="73" y="780"/>
                    <a:pt x="95" y="767"/>
                    <a:pt x="117" y="754"/>
                  </a:cubicBezTo>
                  <a:cubicBezTo>
                    <a:pt x="112" y="710"/>
                    <a:pt x="112" y="665"/>
                    <a:pt x="117" y="621"/>
                  </a:cubicBezTo>
                  <a:cubicBezTo>
                    <a:pt x="95" y="608"/>
                    <a:pt x="73" y="595"/>
                    <a:pt x="51" y="582"/>
                  </a:cubicBezTo>
                  <a:cubicBezTo>
                    <a:pt x="15" y="561"/>
                    <a:pt x="0" y="515"/>
                    <a:pt x="16" y="476"/>
                  </a:cubicBezTo>
                  <a:cubicBezTo>
                    <a:pt x="64" y="362"/>
                    <a:pt x="64" y="362"/>
                    <a:pt x="64" y="362"/>
                  </a:cubicBezTo>
                  <a:cubicBezTo>
                    <a:pt x="80" y="323"/>
                    <a:pt x="123" y="301"/>
                    <a:pt x="164" y="312"/>
                  </a:cubicBezTo>
                  <a:cubicBezTo>
                    <a:pt x="188" y="318"/>
                    <a:pt x="213" y="324"/>
                    <a:pt x="237" y="331"/>
                  </a:cubicBezTo>
                  <a:cubicBezTo>
                    <a:pt x="265" y="296"/>
                    <a:pt x="297" y="264"/>
                    <a:pt x="332" y="237"/>
                  </a:cubicBezTo>
                  <a:cubicBezTo>
                    <a:pt x="325" y="212"/>
                    <a:pt x="319" y="187"/>
                    <a:pt x="312" y="163"/>
                  </a:cubicBezTo>
                  <a:cubicBezTo>
                    <a:pt x="302" y="122"/>
                    <a:pt x="324" y="79"/>
                    <a:pt x="363" y="63"/>
                  </a:cubicBezTo>
                  <a:cubicBezTo>
                    <a:pt x="477" y="16"/>
                    <a:pt x="477" y="16"/>
                    <a:pt x="477" y="16"/>
                  </a:cubicBezTo>
                  <a:cubicBezTo>
                    <a:pt x="516" y="0"/>
                    <a:pt x="561" y="15"/>
                    <a:pt x="583" y="51"/>
                  </a:cubicBezTo>
                  <a:cubicBezTo>
                    <a:pt x="596" y="72"/>
                    <a:pt x="609" y="94"/>
                    <a:pt x="622" y="116"/>
                  </a:cubicBezTo>
                  <a:cubicBezTo>
                    <a:pt x="666" y="111"/>
                    <a:pt x="711" y="111"/>
                    <a:pt x="755" y="116"/>
                  </a:cubicBezTo>
                  <a:cubicBezTo>
                    <a:pt x="768" y="94"/>
                    <a:pt x="781" y="72"/>
                    <a:pt x="794" y="51"/>
                  </a:cubicBezTo>
                  <a:cubicBezTo>
                    <a:pt x="815" y="15"/>
                    <a:pt x="861" y="0"/>
                    <a:pt x="900" y="16"/>
                  </a:cubicBezTo>
                  <a:cubicBezTo>
                    <a:pt x="1014" y="63"/>
                    <a:pt x="1014" y="63"/>
                    <a:pt x="1014" y="63"/>
                  </a:cubicBezTo>
                  <a:cubicBezTo>
                    <a:pt x="1053" y="79"/>
                    <a:pt x="1075" y="122"/>
                    <a:pt x="1064" y="163"/>
                  </a:cubicBezTo>
                  <a:cubicBezTo>
                    <a:pt x="1058" y="187"/>
                    <a:pt x="1052" y="212"/>
                    <a:pt x="1045" y="237"/>
                  </a:cubicBezTo>
                  <a:cubicBezTo>
                    <a:pt x="1080" y="264"/>
                    <a:pt x="1112" y="296"/>
                    <a:pt x="1139" y="331"/>
                  </a:cubicBezTo>
                  <a:cubicBezTo>
                    <a:pt x="1164" y="324"/>
                    <a:pt x="1189" y="318"/>
                    <a:pt x="1213" y="312"/>
                  </a:cubicBezTo>
                  <a:cubicBezTo>
                    <a:pt x="1254" y="301"/>
                    <a:pt x="1297" y="323"/>
                    <a:pt x="1313" y="362"/>
                  </a:cubicBezTo>
                  <a:cubicBezTo>
                    <a:pt x="1360" y="476"/>
                    <a:pt x="1360" y="476"/>
                    <a:pt x="1360" y="476"/>
                  </a:cubicBezTo>
                  <a:cubicBezTo>
                    <a:pt x="1360" y="476"/>
                    <a:pt x="1360" y="476"/>
                    <a:pt x="1360" y="476"/>
                  </a:cubicBezTo>
                  <a:cubicBezTo>
                    <a:pt x="1376" y="515"/>
                    <a:pt x="1361" y="561"/>
                    <a:pt x="1325" y="582"/>
                  </a:cubicBezTo>
                  <a:cubicBezTo>
                    <a:pt x="1304" y="595"/>
                    <a:pt x="1282" y="608"/>
                    <a:pt x="1260" y="621"/>
                  </a:cubicBezTo>
                  <a:cubicBezTo>
                    <a:pt x="1265" y="665"/>
                    <a:pt x="1265" y="710"/>
                    <a:pt x="1260" y="754"/>
                  </a:cubicBezTo>
                  <a:cubicBezTo>
                    <a:pt x="1282" y="767"/>
                    <a:pt x="1304" y="780"/>
                    <a:pt x="1325" y="793"/>
                  </a:cubicBezTo>
                  <a:cubicBezTo>
                    <a:pt x="1361" y="815"/>
                    <a:pt x="1376" y="860"/>
                    <a:pt x="1360" y="899"/>
                  </a:cubicBezTo>
                  <a:cubicBezTo>
                    <a:pt x="1313" y="1013"/>
                    <a:pt x="1313" y="1013"/>
                    <a:pt x="1313" y="1013"/>
                  </a:cubicBezTo>
                  <a:cubicBezTo>
                    <a:pt x="1297" y="1052"/>
                    <a:pt x="1254" y="1074"/>
                    <a:pt x="1213" y="1064"/>
                  </a:cubicBezTo>
                  <a:cubicBezTo>
                    <a:pt x="1189" y="1057"/>
                    <a:pt x="1164" y="1051"/>
                    <a:pt x="1139" y="1044"/>
                  </a:cubicBezTo>
                  <a:cubicBezTo>
                    <a:pt x="1112" y="1079"/>
                    <a:pt x="1080" y="1111"/>
                    <a:pt x="1045" y="1139"/>
                  </a:cubicBezTo>
                  <a:cubicBezTo>
                    <a:pt x="1052" y="1164"/>
                    <a:pt x="1058" y="1188"/>
                    <a:pt x="1064" y="1212"/>
                  </a:cubicBezTo>
                  <a:cubicBezTo>
                    <a:pt x="1075" y="1253"/>
                    <a:pt x="1053" y="1296"/>
                    <a:pt x="1014" y="1312"/>
                  </a:cubicBezTo>
                  <a:cubicBezTo>
                    <a:pt x="900" y="1360"/>
                    <a:pt x="900" y="1360"/>
                    <a:pt x="900" y="1360"/>
                  </a:cubicBezTo>
                  <a:cubicBezTo>
                    <a:pt x="861" y="1376"/>
                    <a:pt x="815" y="1361"/>
                    <a:pt x="794" y="1325"/>
                  </a:cubicBezTo>
                  <a:cubicBezTo>
                    <a:pt x="781" y="1303"/>
                    <a:pt x="768" y="1281"/>
                    <a:pt x="755" y="1259"/>
                  </a:cubicBezTo>
                  <a:cubicBezTo>
                    <a:pt x="711" y="1264"/>
                    <a:pt x="666" y="1264"/>
                    <a:pt x="622" y="1259"/>
                  </a:cubicBezTo>
                  <a:cubicBezTo>
                    <a:pt x="609" y="1281"/>
                    <a:pt x="596" y="1303"/>
                    <a:pt x="583" y="1325"/>
                  </a:cubicBezTo>
                  <a:cubicBezTo>
                    <a:pt x="567" y="1351"/>
                    <a:pt x="539" y="1366"/>
                    <a:pt x="509" y="1366"/>
                  </a:cubicBezTo>
                  <a:close/>
                  <a:moveTo>
                    <a:pt x="403" y="1230"/>
                  </a:moveTo>
                  <a:cubicBezTo>
                    <a:pt x="507" y="1273"/>
                    <a:pt x="507" y="1273"/>
                    <a:pt x="507" y="1273"/>
                  </a:cubicBezTo>
                  <a:cubicBezTo>
                    <a:pt x="519" y="1252"/>
                    <a:pt x="532" y="1231"/>
                    <a:pt x="544" y="1210"/>
                  </a:cubicBezTo>
                  <a:cubicBezTo>
                    <a:pt x="562" y="1180"/>
                    <a:pt x="595" y="1163"/>
                    <a:pt x="629" y="1167"/>
                  </a:cubicBezTo>
                  <a:cubicBezTo>
                    <a:pt x="669" y="1172"/>
                    <a:pt x="708" y="1172"/>
                    <a:pt x="748" y="1167"/>
                  </a:cubicBezTo>
                  <a:cubicBezTo>
                    <a:pt x="782" y="1163"/>
                    <a:pt x="815" y="1180"/>
                    <a:pt x="833" y="1210"/>
                  </a:cubicBezTo>
                  <a:cubicBezTo>
                    <a:pt x="845" y="1231"/>
                    <a:pt x="857" y="1252"/>
                    <a:pt x="870" y="1273"/>
                  </a:cubicBezTo>
                  <a:cubicBezTo>
                    <a:pt x="974" y="1230"/>
                    <a:pt x="974" y="1230"/>
                    <a:pt x="974" y="1230"/>
                  </a:cubicBezTo>
                  <a:cubicBezTo>
                    <a:pt x="968" y="1206"/>
                    <a:pt x="962" y="1183"/>
                    <a:pt x="956" y="1159"/>
                  </a:cubicBezTo>
                  <a:cubicBezTo>
                    <a:pt x="947" y="1125"/>
                    <a:pt x="958" y="1090"/>
                    <a:pt x="986" y="1069"/>
                  </a:cubicBezTo>
                  <a:cubicBezTo>
                    <a:pt x="1017" y="1044"/>
                    <a:pt x="1045" y="1016"/>
                    <a:pt x="1070" y="985"/>
                  </a:cubicBezTo>
                  <a:cubicBezTo>
                    <a:pt x="1091" y="958"/>
                    <a:pt x="1126" y="946"/>
                    <a:pt x="1160" y="955"/>
                  </a:cubicBezTo>
                  <a:cubicBezTo>
                    <a:pt x="1183" y="961"/>
                    <a:pt x="1207" y="967"/>
                    <a:pt x="1230" y="973"/>
                  </a:cubicBezTo>
                  <a:cubicBezTo>
                    <a:pt x="1274" y="869"/>
                    <a:pt x="1274" y="869"/>
                    <a:pt x="1274" y="869"/>
                  </a:cubicBezTo>
                  <a:cubicBezTo>
                    <a:pt x="1253" y="856"/>
                    <a:pt x="1232" y="844"/>
                    <a:pt x="1211" y="832"/>
                  </a:cubicBezTo>
                  <a:cubicBezTo>
                    <a:pt x="1181" y="814"/>
                    <a:pt x="1164" y="781"/>
                    <a:pt x="1168" y="747"/>
                  </a:cubicBezTo>
                  <a:cubicBezTo>
                    <a:pt x="1173" y="707"/>
                    <a:pt x="1173" y="668"/>
                    <a:pt x="1168" y="628"/>
                  </a:cubicBezTo>
                  <a:cubicBezTo>
                    <a:pt x="1164" y="594"/>
                    <a:pt x="1181" y="561"/>
                    <a:pt x="1211" y="543"/>
                  </a:cubicBezTo>
                  <a:cubicBezTo>
                    <a:pt x="1232" y="531"/>
                    <a:pt x="1253" y="519"/>
                    <a:pt x="1274" y="506"/>
                  </a:cubicBezTo>
                  <a:cubicBezTo>
                    <a:pt x="1230" y="402"/>
                    <a:pt x="1230" y="402"/>
                    <a:pt x="1230" y="402"/>
                  </a:cubicBezTo>
                  <a:cubicBezTo>
                    <a:pt x="1207" y="408"/>
                    <a:pt x="1183" y="414"/>
                    <a:pt x="1160" y="420"/>
                  </a:cubicBezTo>
                  <a:cubicBezTo>
                    <a:pt x="1126" y="429"/>
                    <a:pt x="1091" y="418"/>
                    <a:pt x="1070" y="390"/>
                  </a:cubicBezTo>
                  <a:cubicBezTo>
                    <a:pt x="1045" y="359"/>
                    <a:pt x="1017" y="331"/>
                    <a:pt x="986" y="306"/>
                  </a:cubicBezTo>
                  <a:cubicBezTo>
                    <a:pt x="958" y="285"/>
                    <a:pt x="947" y="250"/>
                    <a:pt x="956" y="216"/>
                  </a:cubicBezTo>
                  <a:cubicBezTo>
                    <a:pt x="962" y="193"/>
                    <a:pt x="968" y="169"/>
                    <a:pt x="974" y="146"/>
                  </a:cubicBezTo>
                  <a:cubicBezTo>
                    <a:pt x="870" y="102"/>
                    <a:pt x="870" y="102"/>
                    <a:pt x="870" y="102"/>
                  </a:cubicBezTo>
                  <a:cubicBezTo>
                    <a:pt x="857" y="123"/>
                    <a:pt x="845" y="144"/>
                    <a:pt x="833" y="165"/>
                  </a:cubicBezTo>
                  <a:cubicBezTo>
                    <a:pt x="815" y="195"/>
                    <a:pt x="782" y="212"/>
                    <a:pt x="748" y="208"/>
                  </a:cubicBezTo>
                  <a:cubicBezTo>
                    <a:pt x="708" y="203"/>
                    <a:pt x="668" y="203"/>
                    <a:pt x="629" y="208"/>
                  </a:cubicBezTo>
                  <a:cubicBezTo>
                    <a:pt x="595" y="212"/>
                    <a:pt x="561" y="195"/>
                    <a:pt x="544" y="165"/>
                  </a:cubicBezTo>
                  <a:cubicBezTo>
                    <a:pt x="532" y="144"/>
                    <a:pt x="519" y="123"/>
                    <a:pt x="507" y="102"/>
                  </a:cubicBezTo>
                  <a:cubicBezTo>
                    <a:pt x="403" y="146"/>
                    <a:pt x="403" y="146"/>
                    <a:pt x="403" y="146"/>
                  </a:cubicBezTo>
                  <a:cubicBezTo>
                    <a:pt x="409" y="169"/>
                    <a:pt x="415" y="193"/>
                    <a:pt x="421" y="216"/>
                  </a:cubicBezTo>
                  <a:cubicBezTo>
                    <a:pt x="430" y="250"/>
                    <a:pt x="418" y="285"/>
                    <a:pt x="391" y="306"/>
                  </a:cubicBezTo>
                  <a:cubicBezTo>
                    <a:pt x="360" y="331"/>
                    <a:pt x="332" y="359"/>
                    <a:pt x="307" y="390"/>
                  </a:cubicBezTo>
                  <a:cubicBezTo>
                    <a:pt x="286" y="418"/>
                    <a:pt x="251" y="429"/>
                    <a:pt x="217" y="420"/>
                  </a:cubicBezTo>
                  <a:cubicBezTo>
                    <a:pt x="193" y="414"/>
                    <a:pt x="170" y="408"/>
                    <a:pt x="146" y="402"/>
                  </a:cubicBezTo>
                  <a:cubicBezTo>
                    <a:pt x="103" y="506"/>
                    <a:pt x="103" y="506"/>
                    <a:pt x="103" y="506"/>
                  </a:cubicBezTo>
                  <a:cubicBezTo>
                    <a:pt x="124" y="519"/>
                    <a:pt x="145" y="531"/>
                    <a:pt x="166" y="543"/>
                  </a:cubicBezTo>
                  <a:cubicBezTo>
                    <a:pt x="196" y="561"/>
                    <a:pt x="213" y="594"/>
                    <a:pt x="209" y="628"/>
                  </a:cubicBezTo>
                  <a:cubicBezTo>
                    <a:pt x="204" y="668"/>
                    <a:pt x="204" y="708"/>
                    <a:pt x="209" y="747"/>
                  </a:cubicBezTo>
                  <a:cubicBezTo>
                    <a:pt x="213" y="781"/>
                    <a:pt x="196" y="815"/>
                    <a:pt x="166" y="832"/>
                  </a:cubicBezTo>
                  <a:cubicBezTo>
                    <a:pt x="145" y="844"/>
                    <a:pt x="124" y="856"/>
                    <a:pt x="103" y="869"/>
                  </a:cubicBezTo>
                  <a:cubicBezTo>
                    <a:pt x="146" y="973"/>
                    <a:pt x="146" y="973"/>
                    <a:pt x="146" y="973"/>
                  </a:cubicBezTo>
                  <a:cubicBezTo>
                    <a:pt x="170" y="968"/>
                    <a:pt x="193" y="961"/>
                    <a:pt x="217" y="955"/>
                  </a:cubicBezTo>
                  <a:cubicBezTo>
                    <a:pt x="251" y="946"/>
                    <a:pt x="286" y="958"/>
                    <a:pt x="307" y="985"/>
                  </a:cubicBezTo>
                  <a:cubicBezTo>
                    <a:pt x="332" y="1016"/>
                    <a:pt x="360" y="1044"/>
                    <a:pt x="391" y="1069"/>
                  </a:cubicBezTo>
                  <a:cubicBezTo>
                    <a:pt x="418" y="1090"/>
                    <a:pt x="430" y="1125"/>
                    <a:pt x="421" y="1159"/>
                  </a:cubicBezTo>
                  <a:cubicBezTo>
                    <a:pt x="415" y="1183"/>
                    <a:pt x="409" y="1206"/>
                    <a:pt x="403" y="123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19"/>
            <p:cNvSpPr>
              <a:spLocks noEditPoints="1"/>
            </p:cNvSpPr>
            <p:nvPr/>
          </p:nvSpPr>
          <p:spPr bwMode="auto">
            <a:xfrm>
              <a:off x="3762375" y="11879263"/>
              <a:ext cx="2255837" cy="2120900"/>
            </a:xfrm>
            <a:custGeom>
              <a:avLst/>
              <a:gdLst>
                <a:gd name="T0" fmla="*/ 354 w 709"/>
                <a:gd name="T1" fmla="*/ 667 h 667"/>
                <a:gd name="T2" fmla="*/ 235 w 709"/>
                <a:gd name="T3" fmla="*/ 643 h 667"/>
                <a:gd name="T4" fmla="*/ 66 w 709"/>
                <a:gd name="T5" fmla="*/ 474 h 667"/>
                <a:gd name="T6" fmla="*/ 235 w 709"/>
                <a:gd name="T7" fmla="*/ 66 h 667"/>
                <a:gd name="T8" fmla="*/ 643 w 709"/>
                <a:gd name="T9" fmla="*/ 235 h 667"/>
                <a:gd name="T10" fmla="*/ 643 w 709"/>
                <a:gd name="T11" fmla="*/ 235 h 667"/>
                <a:gd name="T12" fmla="*/ 474 w 709"/>
                <a:gd name="T13" fmla="*/ 643 h 667"/>
                <a:gd name="T14" fmla="*/ 354 w 709"/>
                <a:gd name="T15" fmla="*/ 667 h 667"/>
                <a:gd name="T16" fmla="*/ 354 w 709"/>
                <a:gd name="T17" fmla="*/ 134 h 667"/>
                <a:gd name="T18" fmla="*/ 270 w 709"/>
                <a:gd name="T19" fmla="*/ 151 h 667"/>
                <a:gd name="T20" fmla="*/ 150 w 709"/>
                <a:gd name="T21" fmla="*/ 439 h 667"/>
                <a:gd name="T22" fmla="*/ 270 w 709"/>
                <a:gd name="T23" fmla="*/ 559 h 667"/>
                <a:gd name="T24" fmla="*/ 439 w 709"/>
                <a:gd name="T25" fmla="*/ 559 h 667"/>
                <a:gd name="T26" fmla="*/ 558 w 709"/>
                <a:gd name="T27" fmla="*/ 270 h 667"/>
                <a:gd name="T28" fmla="*/ 354 w 709"/>
                <a:gd name="T29" fmla="*/ 134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667">
                  <a:moveTo>
                    <a:pt x="354" y="667"/>
                  </a:moveTo>
                  <a:cubicBezTo>
                    <a:pt x="314" y="667"/>
                    <a:pt x="273" y="659"/>
                    <a:pt x="235" y="643"/>
                  </a:cubicBezTo>
                  <a:cubicBezTo>
                    <a:pt x="158" y="611"/>
                    <a:pt x="98" y="551"/>
                    <a:pt x="66" y="474"/>
                  </a:cubicBezTo>
                  <a:cubicBezTo>
                    <a:pt x="0" y="315"/>
                    <a:pt x="76" y="132"/>
                    <a:pt x="235" y="66"/>
                  </a:cubicBezTo>
                  <a:cubicBezTo>
                    <a:pt x="394" y="0"/>
                    <a:pt x="577" y="76"/>
                    <a:pt x="643" y="235"/>
                  </a:cubicBezTo>
                  <a:cubicBezTo>
                    <a:pt x="643" y="235"/>
                    <a:pt x="643" y="235"/>
                    <a:pt x="643" y="235"/>
                  </a:cubicBezTo>
                  <a:cubicBezTo>
                    <a:pt x="709" y="394"/>
                    <a:pt x="633" y="577"/>
                    <a:pt x="474" y="643"/>
                  </a:cubicBezTo>
                  <a:cubicBezTo>
                    <a:pt x="435" y="659"/>
                    <a:pt x="395" y="667"/>
                    <a:pt x="354" y="667"/>
                  </a:cubicBezTo>
                  <a:close/>
                  <a:moveTo>
                    <a:pt x="354" y="134"/>
                  </a:moveTo>
                  <a:cubicBezTo>
                    <a:pt x="326" y="134"/>
                    <a:pt x="297" y="139"/>
                    <a:pt x="270" y="151"/>
                  </a:cubicBezTo>
                  <a:cubicBezTo>
                    <a:pt x="157" y="197"/>
                    <a:pt x="104" y="327"/>
                    <a:pt x="150" y="439"/>
                  </a:cubicBezTo>
                  <a:cubicBezTo>
                    <a:pt x="173" y="494"/>
                    <a:pt x="215" y="536"/>
                    <a:pt x="270" y="559"/>
                  </a:cubicBezTo>
                  <a:cubicBezTo>
                    <a:pt x="324" y="581"/>
                    <a:pt x="384" y="581"/>
                    <a:pt x="439" y="559"/>
                  </a:cubicBezTo>
                  <a:cubicBezTo>
                    <a:pt x="551" y="512"/>
                    <a:pt x="605" y="383"/>
                    <a:pt x="558" y="270"/>
                  </a:cubicBezTo>
                  <a:cubicBezTo>
                    <a:pt x="523" y="185"/>
                    <a:pt x="441" y="134"/>
                    <a:pt x="354" y="1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20"/>
            <p:cNvSpPr>
              <a:spLocks noEditPoints="1"/>
            </p:cNvSpPr>
            <p:nvPr/>
          </p:nvSpPr>
          <p:spPr bwMode="auto">
            <a:xfrm>
              <a:off x="5934075" y="8651875"/>
              <a:ext cx="3311525" cy="3309938"/>
            </a:xfrm>
            <a:custGeom>
              <a:avLst/>
              <a:gdLst>
                <a:gd name="T0" fmla="*/ 476 w 1041"/>
                <a:gd name="T1" fmla="*/ 1041 h 1041"/>
                <a:gd name="T2" fmla="*/ 397 w 1041"/>
                <a:gd name="T3" fmla="*/ 930 h 1041"/>
                <a:gd name="T4" fmla="*/ 279 w 1041"/>
                <a:gd name="T5" fmla="*/ 927 h 1041"/>
                <a:gd name="T6" fmla="*/ 121 w 1041"/>
                <a:gd name="T7" fmla="*/ 857 h 1041"/>
                <a:gd name="T8" fmla="*/ 143 w 1041"/>
                <a:gd name="T9" fmla="*/ 723 h 1041"/>
                <a:gd name="T10" fmla="*/ 62 w 1041"/>
                <a:gd name="T11" fmla="*/ 637 h 1041"/>
                <a:gd name="T12" fmla="*/ 0 w 1041"/>
                <a:gd name="T13" fmla="*/ 476 h 1041"/>
                <a:gd name="T14" fmla="*/ 111 w 1041"/>
                <a:gd name="T15" fmla="*/ 397 h 1041"/>
                <a:gd name="T16" fmla="*/ 114 w 1041"/>
                <a:gd name="T17" fmla="*/ 279 h 1041"/>
                <a:gd name="T18" fmla="*/ 184 w 1041"/>
                <a:gd name="T19" fmla="*/ 121 h 1041"/>
                <a:gd name="T20" fmla="*/ 318 w 1041"/>
                <a:gd name="T21" fmla="*/ 143 h 1041"/>
                <a:gd name="T22" fmla="*/ 404 w 1041"/>
                <a:gd name="T23" fmla="*/ 62 h 1041"/>
                <a:gd name="T24" fmla="*/ 565 w 1041"/>
                <a:gd name="T25" fmla="*/ 0 h 1041"/>
                <a:gd name="T26" fmla="*/ 644 w 1041"/>
                <a:gd name="T27" fmla="*/ 110 h 1041"/>
                <a:gd name="T28" fmla="*/ 762 w 1041"/>
                <a:gd name="T29" fmla="*/ 114 h 1041"/>
                <a:gd name="T30" fmla="*/ 920 w 1041"/>
                <a:gd name="T31" fmla="*/ 184 h 1041"/>
                <a:gd name="T32" fmla="*/ 898 w 1041"/>
                <a:gd name="T33" fmla="*/ 318 h 1041"/>
                <a:gd name="T34" fmla="*/ 979 w 1041"/>
                <a:gd name="T35" fmla="*/ 404 h 1041"/>
                <a:gd name="T36" fmla="*/ 1041 w 1041"/>
                <a:gd name="T37" fmla="*/ 565 h 1041"/>
                <a:gd name="T38" fmla="*/ 931 w 1041"/>
                <a:gd name="T39" fmla="*/ 644 h 1041"/>
                <a:gd name="T40" fmla="*/ 927 w 1041"/>
                <a:gd name="T41" fmla="*/ 762 h 1041"/>
                <a:gd name="T42" fmla="*/ 857 w 1041"/>
                <a:gd name="T43" fmla="*/ 920 h 1041"/>
                <a:gd name="T44" fmla="*/ 723 w 1041"/>
                <a:gd name="T45" fmla="*/ 898 h 1041"/>
                <a:gd name="T46" fmla="*/ 637 w 1041"/>
                <a:gd name="T47" fmla="*/ 979 h 1041"/>
                <a:gd name="T48" fmla="*/ 488 w 1041"/>
                <a:gd name="T49" fmla="*/ 954 h 1041"/>
                <a:gd name="T50" fmla="*/ 559 w 1041"/>
                <a:gd name="T51" fmla="*/ 910 h 1041"/>
                <a:gd name="T52" fmla="*/ 689 w 1041"/>
                <a:gd name="T53" fmla="*/ 817 h 1041"/>
                <a:gd name="T54" fmla="*/ 804 w 1041"/>
                <a:gd name="T55" fmla="*/ 849 h 1041"/>
                <a:gd name="T56" fmla="*/ 823 w 1041"/>
                <a:gd name="T57" fmla="*/ 769 h 1041"/>
                <a:gd name="T58" fmla="*/ 850 w 1041"/>
                <a:gd name="T59" fmla="*/ 611 h 1041"/>
                <a:gd name="T60" fmla="*/ 954 w 1041"/>
                <a:gd name="T61" fmla="*/ 553 h 1041"/>
                <a:gd name="T62" fmla="*/ 910 w 1041"/>
                <a:gd name="T63" fmla="*/ 482 h 1041"/>
                <a:gd name="T64" fmla="*/ 817 w 1041"/>
                <a:gd name="T65" fmla="*/ 352 h 1041"/>
                <a:gd name="T66" fmla="*/ 850 w 1041"/>
                <a:gd name="T67" fmla="*/ 237 h 1041"/>
                <a:gd name="T68" fmla="*/ 769 w 1041"/>
                <a:gd name="T69" fmla="*/ 218 h 1041"/>
                <a:gd name="T70" fmla="*/ 612 w 1041"/>
                <a:gd name="T71" fmla="*/ 191 h 1041"/>
                <a:gd name="T72" fmla="*/ 553 w 1041"/>
                <a:gd name="T73" fmla="*/ 87 h 1041"/>
                <a:gd name="T74" fmla="*/ 482 w 1041"/>
                <a:gd name="T75" fmla="*/ 131 h 1041"/>
                <a:gd name="T76" fmla="*/ 353 w 1041"/>
                <a:gd name="T77" fmla="*/ 224 h 1041"/>
                <a:gd name="T78" fmla="*/ 237 w 1041"/>
                <a:gd name="T79" fmla="*/ 191 h 1041"/>
                <a:gd name="T80" fmla="*/ 218 w 1041"/>
                <a:gd name="T81" fmla="*/ 272 h 1041"/>
                <a:gd name="T82" fmla="*/ 192 w 1041"/>
                <a:gd name="T83" fmla="*/ 429 h 1041"/>
                <a:gd name="T84" fmla="*/ 87 w 1041"/>
                <a:gd name="T85" fmla="*/ 488 h 1041"/>
                <a:gd name="T86" fmla="*/ 131 w 1041"/>
                <a:gd name="T87" fmla="*/ 559 h 1041"/>
                <a:gd name="T88" fmla="*/ 224 w 1041"/>
                <a:gd name="T89" fmla="*/ 688 h 1041"/>
                <a:gd name="T90" fmla="*/ 192 w 1041"/>
                <a:gd name="T91" fmla="*/ 804 h 1041"/>
                <a:gd name="T92" fmla="*/ 272 w 1041"/>
                <a:gd name="T93" fmla="*/ 823 h 1041"/>
                <a:gd name="T94" fmla="*/ 430 w 1041"/>
                <a:gd name="T95" fmla="*/ 849 h 1041"/>
                <a:gd name="T96" fmla="*/ 488 w 1041"/>
                <a:gd name="T97" fmla="*/ 954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41" h="1041">
                  <a:moveTo>
                    <a:pt x="565" y="1041"/>
                  </a:moveTo>
                  <a:cubicBezTo>
                    <a:pt x="476" y="1041"/>
                    <a:pt x="476" y="1041"/>
                    <a:pt x="476" y="1041"/>
                  </a:cubicBezTo>
                  <a:cubicBezTo>
                    <a:pt x="440" y="1041"/>
                    <a:pt x="409" y="1014"/>
                    <a:pt x="404" y="979"/>
                  </a:cubicBezTo>
                  <a:cubicBezTo>
                    <a:pt x="402" y="963"/>
                    <a:pt x="399" y="947"/>
                    <a:pt x="397" y="930"/>
                  </a:cubicBezTo>
                  <a:cubicBezTo>
                    <a:pt x="370" y="922"/>
                    <a:pt x="343" y="911"/>
                    <a:pt x="318" y="898"/>
                  </a:cubicBezTo>
                  <a:cubicBezTo>
                    <a:pt x="305" y="907"/>
                    <a:pt x="292" y="917"/>
                    <a:pt x="279" y="927"/>
                  </a:cubicBezTo>
                  <a:cubicBezTo>
                    <a:pt x="250" y="948"/>
                    <a:pt x="210" y="945"/>
                    <a:pt x="184" y="920"/>
                  </a:cubicBezTo>
                  <a:cubicBezTo>
                    <a:pt x="121" y="857"/>
                    <a:pt x="121" y="857"/>
                    <a:pt x="121" y="857"/>
                  </a:cubicBezTo>
                  <a:cubicBezTo>
                    <a:pt x="96" y="831"/>
                    <a:pt x="93" y="791"/>
                    <a:pt x="114" y="762"/>
                  </a:cubicBezTo>
                  <a:cubicBezTo>
                    <a:pt x="124" y="749"/>
                    <a:pt x="133" y="736"/>
                    <a:pt x="143" y="723"/>
                  </a:cubicBezTo>
                  <a:cubicBezTo>
                    <a:pt x="130" y="698"/>
                    <a:pt x="119" y="671"/>
                    <a:pt x="111" y="644"/>
                  </a:cubicBezTo>
                  <a:cubicBezTo>
                    <a:pt x="94" y="642"/>
                    <a:pt x="78" y="639"/>
                    <a:pt x="62" y="637"/>
                  </a:cubicBezTo>
                  <a:cubicBezTo>
                    <a:pt x="27" y="632"/>
                    <a:pt x="0" y="601"/>
                    <a:pt x="0" y="565"/>
                  </a:cubicBezTo>
                  <a:cubicBezTo>
                    <a:pt x="0" y="476"/>
                    <a:pt x="0" y="476"/>
                    <a:pt x="0" y="476"/>
                  </a:cubicBezTo>
                  <a:cubicBezTo>
                    <a:pt x="0" y="440"/>
                    <a:pt x="27" y="409"/>
                    <a:pt x="62" y="404"/>
                  </a:cubicBezTo>
                  <a:cubicBezTo>
                    <a:pt x="78" y="401"/>
                    <a:pt x="94" y="399"/>
                    <a:pt x="111" y="397"/>
                  </a:cubicBezTo>
                  <a:cubicBezTo>
                    <a:pt x="119" y="369"/>
                    <a:pt x="130" y="343"/>
                    <a:pt x="143" y="318"/>
                  </a:cubicBezTo>
                  <a:cubicBezTo>
                    <a:pt x="133" y="305"/>
                    <a:pt x="124" y="291"/>
                    <a:pt x="114" y="279"/>
                  </a:cubicBezTo>
                  <a:cubicBezTo>
                    <a:pt x="93" y="250"/>
                    <a:pt x="96" y="209"/>
                    <a:pt x="121" y="184"/>
                  </a:cubicBezTo>
                  <a:cubicBezTo>
                    <a:pt x="184" y="121"/>
                    <a:pt x="184" y="121"/>
                    <a:pt x="184" y="121"/>
                  </a:cubicBezTo>
                  <a:cubicBezTo>
                    <a:pt x="210" y="96"/>
                    <a:pt x="250" y="92"/>
                    <a:pt x="279" y="114"/>
                  </a:cubicBezTo>
                  <a:cubicBezTo>
                    <a:pt x="292" y="123"/>
                    <a:pt x="305" y="133"/>
                    <a:pt x="318" y="143"/>
                  </a:cubicBezTo>
                  <a:cubicBezTo>
                    <a:pt x="343" y="129"/>
                    <a:pt x="370" y="118"/>
                    <a:pt x="397" y="110"/>
                  </a:cubicBezTo>
                  <a:cubicBezTo>
                    <a:pt x="399" y="94"/>
                    <a:pt x="402" y="78"/>
                    <a:pt x="404" y="62"/>
                  </a:cubicBezTo>
                  <a:cubicBezTo>
                    <a:pt x="409" y="27"/>
                    <a:pt x="440" y="0"/>
                    <a:pt x="476" y="0"/>
                  </a:cubicBezTo>
                  <a:cubicBezTo>
                    <a:pt x="565" y="0"/>
                    <a:pt x="565" y="0"/>
                    <a:pt x="565" y="0"/>
                  </a:cubicBezTo>
                  <a:cubicBezTo>
                    <a:pt x="601" y="0"/>
                    <a:pt x="632" y="27"/>
                    <a:pt x="637" y="62"/>
                  </a:cubicBezTo>
                  <a:cubicBezTo>
                    <a:pt x="640" y="78"/>
                    <a:pt x="642" y="94"/>
                    <a:pt x="644" y="110"/>
                  </a:cubicBezTo>
                  <a:cubicBezTo>
                    <a:pt x="672" y="118"/>
                    <a:pt x="698" y="129"/>
                    <a:pt x="723" y="143"/>
                  </a:cubicBezTo>
                  <a:cubicBezTo>
                    <a:pt x="736" y="133"/>
                    <a:pt x="750" y="123"/>
                    <a:pt x="762" y="114"/>
                  </a:cubicBezTo>
                  <a:cubicBezTo>
                    <a:pt x="791" y="92"/>
                    <a:pt x="832" y="96"/>
                    <a:pt x="857" y="121"/>
                  </a:cubicBezTo>
                  <a:cubicBezTo>
                    <a:pt x="920" y="184"/>
                    <a:pt x="920" y="184"/>
                    <a:pt x="920" y="184"/>
                  </a:cubicBezTo>
                  <a:cubicBezTo>
                    <a:pt x="945" y="209"/>
                    <a:pt x="949" y="250"/>
                    <a:pt x="927" y="278"/>
                  </a:cubicBezTo>
                  <a:cubicBezTo>
                    <a:pt x="918" y="291"/>
                    <a:pt x="908" y="305"/>
                    <a:pt x="898" y="318"/>
                  </a:cubicBezTo>
                  <a:cubicBezTo>
                    <a:pt x="912" y="343"/>
                    <a:pt x="923" y="369"/>
                    <a:pt x="931" y="397"/>
                  </a:cubicBezTo>
                  <a:cubicBezTo>
                    <a:pt x="947" y="399"/>
                    <a:pt x="963" y="401"/>
                    <a:pt x="979" y="404"/>
                  </a:cubicBezTo>
                  <a:cubicBezTo>
                    <a:pt x="1014" y="409"/>
                    <a:pt x="1041" y="440"/>
                    <a:pt x="1041" y="476"/>
                  </a:cubicBezTo>
                  <a:cubicBezTo>
                    <a:pt x="1041" y="565"/>
                    <a:pt x="1041" y="565"/>
                    <a:pt x="1041" y="565"/>
                  </a:cubicBezTo>
                  <a:cubicBezTo>
                    <a:pt x="1041" y="601"/>
                    <a:pt x="1014" y="632"/>
                    <a:pt x="979" y="637"/>
                  </a:cubicBezTo>
                  <a:cubicBezTo>
                    <a:pt x="963" y="639"/>
                    <a:pt x="947" y="642"/>
                    <a:pt x="931" y="644"/>
                  </a:cubicBezTo>
                  <a:cubicBezTo>
                    <a:pt x="923" y="671"/>
                    <a:pt x="911" y="698"/>
                    <a:pt x="898" y="723"/>
                  </a:cubicBezTo>
                  <a:cubicBezTo>
                    <a:pt x="908" y="736"/>
                    <a:pt x="918" y="749"/>
                    <a:pt x="927" y="762"/>
                  </a:cubicBezTo>
                  <a:cubicBezTo>
                    <a:pt x="949" y="791"/>
                    <a:pt x="945" y="831"/>
                    <a:pt x="920" y="857"/>
                  </a:cubicBezTo>
                  <a:cubicBezTo>
                    <a:pt x="857" y="920"/>
                    <a:pt x="857" y="920"/>
                    <a:pt x="857" y="920"/>
                  </a:cubicBezTo>
                  <a:cubicBezTo>
                    <a:pt x="832" y="945"/>
                    <a:pt x="791" y="948"/>
                    <a:pt x="762" y="927"/>
                  </a:cubicBezTo>
                  <a:cubicBezTo>
                    <a:pt x="750" y="917"/>
                    <a:pt x="736" y="907"/>
                    <a:pt x="723" y="898"/>
                  </a:cubicBezTo>
                  <a:cubicBezTo>
                    <a:pt x="698" y="911"/>
                    <a:pt x="672" y="922"/>
                    <a:pt x="644" y="930"/>
                  </a:cubicBezTo>
                  <a:cubicBezTo>
                    <a:pt x="642" y="947"/>
                    <a:pt x="640" y="963"/>
                    <a:pt x="637" y="979"/>
                  </a:cubicBezTo>
                  <a:cubicBezTo>
                    <a:pt x="632" y="1014"/>
                    <a:pt x="601" y="1041"/>
                    <a:pt x="565" y="1041"/>
                  </a:cubicBezTo>
                  <a:close/>
                  <a:moveTo>
                    <a:pt x="488" y="954"/>
                  </a:moveTo>
                  <a:cubicBezTo>
                    <a:pt x="553" y="954"/>
                    <a:pt x="553" y="954"/>
                    <a:pt x="553" y="954"/>
                  </a:cubicBezTo>
                  <a:cubicBezTo>
                    <a:pt x="555" y="939"/>
                    <a:pt x="557" y="924"/>
                    <a:pt x="559" y="910"/>
                  </a:cubicBezTo>
                  <a:cubicBezTo>
                    <a:pt x="563" y="881"/>
                    <a:pt x="583" y="857"/>
                    <a:pt x="612" y="849"/>
                  </a:cubicBezTo>
                  <a:cubicBezTo>
                    <a:pt x="639" y="842"/>
                    <a:pt x="665" y="831"/>
                    <a:pt x="689" y="817"/>
                  </a:cubicBezTo>
                  <a:cubicBezTo>
                    <a:pt x="714" y="803"/>
                    <a:pt x="746" y="805"/>
                    <a:pt x="769" y="823"/>
                  </a:cubicBezTo>
                  <a:cubicBezTo>
                    <a:pt x="781" y="832"/>
                    <a:pt x="793" y="841"/>
                    <a:pt x="804" y="849"/>
                  </a:cubicBezTo>
                  <a:cubicBezTo>
                    <a:pt x="850" y="804"/>
                    <a:pt x="850" y="804"/>
                    <a:pt x="850" y="804"/>
                  </a:cubicBezTo>
                  <a:cubicBezTo>
                    <a:pt x="841" y="792"/>
                    <a:pt x="832" y="780"/>
                    <a:pt x="823" y="769"/>
                  </a:cubicBezTo>
                  <a:cubicBezTo>
                    <a:pt x="805" y="745"/>
                    <a:pt x="803" y="714"/>
                    <a:pt x="817" y="688"/>
                  </a:cubicBezTo>
                  <a:cubicBezTo>
                    <a:pt x="831" y="664"/>
                    <a:pt x="842" y="638"/>
                    <a:pt x="850" y="611"/>
                  </a:cubicBezTo>
                  <a:cubicBezTo>
                    <a:pt x="857" y="583"/>
                    <a:pt x="881" y="562"/>
                    <a:pt x="910" y="559"/>
                  </a:cubicBezTo>
                  <a:cubicBezTo>
                    <a:pt x="925" y="557"/>
                    <a:pt x="940" y="555"/>
                    <a:pt x="954" y="553"/>
                  </a:cubicBezTo>
                  <a:cubicBezTo>
                    <a:pt x="954" y="488"/>
                    <a:pt x="954" y="488"/>
                    <a:pt x="954" y="488"/>
                  </a:cubicBezTo>
                  <a:cubicBezTo>
                    <a:pt x="940" y="486"/>
                    <a:pt x="925" y="484"/>
                    <a:pt x="910" y="482"/>
                  </a:cubicBezTo>
                  <a:cubicBezTo>
                    <a:pt x="881" y="478"/>
                    <a:pt x="857" y="458"/>
                    <a:pt x="850" y="429"/>
                  </a:cubicBezTo>
                  <a:cubicBezTo>
                    <a:pt x="842" y="402"/>
                    <a:pt x="831" y="376"/>
                    <a:pt x="817" y="352"/>
                  </a:cubicBezTo>
                  <a:cubicBezTo>
                    <a:pt x="803" y="327"/>
                    <a:pt x="805" y="295"/>
                    <a:pt x="823" y="272"/>
                  </a:cubicBezTo>
                  <a:cubicBezTo>
                    <a:pt x="832" y="260"/>
                    <a:pt x="841" y="248"/>
                    <a:pt x="850" y="237"/>
                  </a:cubicBezTo>
                  <a:cubicBezTo>
                    <a:pt x="804" y="191"/>
                    <a:pt x="804" y="191"/>
                    <a:pt x="804" y="191"/>
                  </a:cubicBezTo>
                  <a:cubicBezTo>
                    <a:pt x="793" y="200"/>
                    <a:pt x="781" y="209"/>
                    <a:pt x="769" y="218"/>
                  </a:cubicBezTo>
                  <a:cubicBezTo>
                    <a:pt x="746" y="236"/>
                    <a:pt x="714" y="238"/>
                    <a:pt x="689" y="224"/>
                  </a:cubicBezTo>
                  <a:cubicBezTo>
                    <a:pt x="665" y="210"/>
                    <a:pt x="639" y="199"/>
                    <a:pt x="612" y="191"/>
                  </a:cubicBezTo>
                  <a:cubicBezTo>
                    <a:pt x="583" y="184"/>
                    <a:pt x="563" y="160"/>
                    <a:pt x="559" y="131"/>
                  </a:cubicBezTo>
                  <a:cubicBezTo>
                    <a:pt x="557" y="116"/>
                    <a:pt x="555" y="101"/>
                    <a:pt x="553" y="87"/>
                  </a:cubicBezTo>
                  <a:cubicBezTo>
                    <a:pt x="488" y="87"/>
                    <a:pt x="488" y="87"/>
                    <a:pt x="488" y="87"/>
                  </a:cubicBezTo>
                  <a:cubicBezTo>
                    <a:pt x="486" y="101"/>
                    <a:pt x="484" y="116"/>
                    <a:pt x="482" y="131"/>
                  </a:cubicBezTo>
                  <a:cubicBezTo>
                    <a:pt x="479" y="160"/>
                    <a:pt x="458" y="184"/>
                    <a:pt x="430" y="191"/>
                  </a:cubicBezTo>
                  <a:cubicBezTo>
                    <a:pt x="403" y="199"/>
                    <a:pt x="377" y="210"/>
                    <a:pt x="353" y="224"/>
                  </a:cubicBezTo>
                  <a:cubicBezTo>
                    <a:pt x="327" y="238"/>
                    <a:pt x="296" y="236"/>
                    <a:pt x="272" y="218"/>
                  </a:cubicBezTo>
                  <a:cubicBezTo>
                    <a:pt x="261" y="209"/>
                    <a:pt x="249" y="200"/>
                    <a:pt x="237" y="191"/>
                  </a:cubicBezTo>
                  <a:cubicBezTo>
                    <a:pt x="192" y="237"/>
                    <a:pt x="192" y="237"/>
                    <a:pt x="192" y="237"/>
                  </a:cubicBezTo>
                  <a:cubicBezTo>
                    <a:pt x="200" y="248"/>
                    <a:pt x="209" y="260"/>
                    <a:pt x="218" y="272"/>
                  </a:cubicBezTo>
                  <a:cubicBezTo>
                    <a:pt x="236" y="295"/>
                    <a:pt x="238" y="327"/>
                    <a:pt x="224" y="352"/>
                  </a:cubicBezTo>
                  <a:cubicBezTo>
                    <a:pt x="210" y="376"/>
                    <a:pt x="199" y="402"/>
                    <a:pt x="192" y="429"/>
                  </a:cubicBezTo>
                  <a:cubicBezTo>
                    <a:pt x="184" y="458"/>
                    <a:pt x="160" y="478"/>
                    <a:pt x="131" y="482"/>
                  </a:cubicBezTo>
                  <a:cubicBezTo>
                    <a:pt x="117" y="484"/>
                    <a:pt x="102" y="486"/>
                    <a:pt x="87" y="488"/>
                  </a:cubicBezTo>
                  <a:cubicBezTo>
                    <a:pt x="87" y="553"/>
                    <a:pt x="87" y="553"/>
                    <a:pt x="87" y="553"/>
                  </a:cubicBezTo>
                  <a:cubicBezTo>
                    <a:pt x="102" y="555"/>
                    <a:pt x="117" y="557"/>
                    <a:pt x="131" y="559"/>
                  </a:cubicBezTo>
                  <a:cubicBezTo>
                    <a:pt x="160" y="562"/>
                    <a:pt x="184" y="583"/>
                    <a:pt x="192" y="611"/>
                  </a:cubicBezTo>
                  <a:cubicBezTo>
                    <a:pt x="199" y="638"/>
                    <a:pt x="210" y="664"/>
                    <a:pt x="224" y="688"/>
                  </a:cubicBezTo>
                  <a:cubicBezTo>
                    <a:pt x="238" y="714"/>
                    <a:pt x="236" y="745"/>
                    <a:pt x="218" y="769"/>
                  </a:cubicBezTo>
                  <a:cubicBezTo>
                    <a:pt x="209" y="780"/>
                    <a:pt x="200" y="792"/>
                    <a:pt x="192" y="804"/>
                  </a:cubicBezTo>
                  <a:cubicBezTo>
                    <a:pt x="237" y="849"/>
                    <a:pt x="237" y="849"/>
                    <a:pt x="237" y="849"/>
                  </a:cubicBezTo>
                  <a:cubicBezTo>
                    <a:pt x="249" y="841"/>
                    <a:pt x="261" y="832"/>
                    <a:pt x="272" y="823"/>
                  </a:cubicBezTo>
                  <a:cubicBezTo>
                    <a:pt x="296" y="805"/>
                    <a:pt x="327" y="803"/>
                    <a:pt x="353" y="817"/>
                  </a:cubicBezTo>
                  <a:cubicBezTo>
                    <a:pt x="377" y="831"/>
                    <a:pt x="403" y="842"/>
                    <a:pt x="430" y="849"/>
                  </a:cubicBezTo>
                  <a:cubicBezTo>
                    <a:pt x="458" y="857"/>
                    <a:pt x="479" y="881"/>
                    <a:pt x="482" y="910"/>
                  </a:cubicBezTo>
                  <a:cubicBezTo>
                    <a:pt x="484" y="924"/>
                    <a:pt x="486" y="939"/>
                    <a:pt x="488" y="95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21"/>
            <p:cNvSpPr>
              <a:spLocks noEditPoints="1"/>
            </p:cNvSpPr>
            <p:nvPr/>
          </p:nvSpPr>
          <p:spPr bwMode="auto">
            <a:xfrm>
              <a:off x="7000875" y="9717088"/>
              <a:ext cx="1179512" cy="1179513"/>
            </a:xfrm>
            <a:custGeom>
              <a:avLst/>
              <a:gdLst>
                <a:gd name="T0" fmla="*/ 186 w 371"/>
                <a:gd name="T1" fmla="*/ 371 h 371"/>
                <a:gd name="T2" fmla="*/ 0 w 371"/>
                <a:gd name="T3" fmla="*/ 185 h 371"/>
                <a:gd name="T4" fmla="*/ 186 w 371"/>
                <a:gd name="T5" fmla="*/ 0 h 371"/>
                <a:gd name="T6" fmla="*/ 371 w 371"/>
                <a:gd name="T7" fmla="*/ 185 h 371"/>
                <a:gd name="T8" fmla="*/ 186 w 371"/>
                <a:gd name="T9" fmla="*/ 371 h 371"/>
                <a:gd name="T10" fmla="*/ 186 w 371"/>
                <a:gd name="T11" fmla="*/ 82 h 371"/>
                <a:gd name="T12" fmla="*/ 83 w 371"/>
                <a:gd name="T13" fmla="*/ 185 h 371"/>
                <a:gd name="T14" fmla="*/ 186 w 371"/>
                <a:gd name="T15" fmla="*/ 288 h 371"/>
                <a:gd name="T16" fmla="*/ 289 w 371"/>
                <a:gd name="T17" fmla="*/ 185 h 371"/>
                <a:gd name="T18" fmla="*/ 186 w 371"/>
                <a:gd name="T19" fmla="*/ 82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371">
                  <a:moveTo>
                    <a:pt x="186" y="371"/>
                  </a:moveTo>
                  <a:cubicBezTo>
                    <a:pt x="83" y="371"/>
                    <a:pt x="0" y="288"/>
                    <a:pt x="0" y="185"/>
                  </a:cubicBezTo>
                  <a:cubicBezTo>
                    <a:pt x="0" y="83"/>
                    <a:pt x="83" y="0"/>
                    <a:pt x="186" y="0"/>
                  </a:cubicBezTo>
                  <a:cubicBezTo>
                    <a:pt x="288" y="0"/>
                    <a:pt x="371" y="83"/>
                    <a:pt x="371" y="185"/>
                  </a:cubicBezTo>
                  <a:cubicBezTo>
                    <a:pt x="371" y="288"/>
                    <a:pt x="288" y="371"/>
                    <a:pt x="186" y="371"/>
                  </a:cubicBezTo>
                  <a:close/>
                  <a:moveTo>
                    <a:pt x="186" y="82"/>
                  </a:moveTo>
                  <a:cubicBezTo>
                    <a:pt x="129" y="82"/>
                    <a:pt x="83" y="128"/>
                    <a:pt x="83" y="185"/>
                  </a:cubicBezTo>
                  <a:cubicBezTo>
                    <a:pt x="83" y="242"/>
                    <a:pt x="129" y="288"/>
                    <a:pt x="186" y="288"/>
                  </a:cubicBezTo>
                  <a:cubicBezTo>
                    <a:pt x="243" y="288"/>
                    <a:pt x="289" y="242"/>
                    <a:pt x="289" y="185"/>
                  </a:cubicBezTo>
                  <a:cubicBezTo>
                    <a:pt x="289" y="128"/>
                    <a:pt x="243" y="82"/>
                    <a:pt x="186" y="8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08" name="TextBox 24">
            <a:extLst>
              <a:ext uri="{FF2B5EF4-FFF2-40B4-BE49-F238E27FC236}">
                <a16:creationId xmlns:a16="http://schemas.microsoft.com/office/drawing/2014/main" xmlns="" id="{E096CA70-0FA4-4C69-9A3F-8CEDD606DB28}"/>
              </a:ext>
            </a:extLst>
          </p:cNvPr>
          <p:cNvSpPr txBox="1"/>
          <p:nvPr/>
        </p:nvSpPr>
        <p:spPr>
          <a:xfrm>
            <a:off x="10143812" y="6201469"/>
            <a:ext cx="1624094" cy="477054"/>
          </a:xfrm>
          <a:prstGeom prst="rect">
            <a:avLst/>
          </a:prstGeom>
          <a:noFill/>
        </p:spPr>
        <p:txBody>
          <a:bodyPr wrap="square" rtlCol="0">
            <a:spAutoFit/>
          </a:bodyPr>
          <a:lstStyle/>
          <a:p>
            <a:pPr lvl="0" algn="ctr">
              <a:defRPr/>
            </a:pPr>
            <a:r>
              <a:rPr lang="en-GB" sz="2500" noProof="0" dirty="0">
                <a:solidFill>
                  <a:srgbClr val="FFFFFF"/>
                </a:solidFill>
                <a:latin typeface="Noto Sans" panose="020B0502040504020204" pitchFamily="34"/>
                <a:ea typeface="Noto Sans" panose="020B0502040504020204" pitchFamily="34"/>
                <a:cs typeface="Noto Sans" panose="020B0502040504020204" pitchFamily="34"/>
              </a:rPr>
              <a:t>SERVICES</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pic>
        <p:nvPicPr>
          <p:cNvPr id="51" name="Picture 4" descr="http://www.swjh.tyc.edu.tw/XWHome/UserFiles/16%E6%A0%A1%E5%BE%BD-%E5%A4%A7%E5%83%8F%E7%B4%A0.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0118" b="5778"/>
          <a:stretch/>
        </p:blipFill>
        <p:spPr bwMode="auto">
          <a:xfrm>
            <a:off x="263575" y="804111"/>
            <a:ext cx="2118010" cy="29227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7026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a:extLst>
              <a:ext uri="{FF2B5EF4-FFF2-40B4-BE49-F238E27FC236}">
                <a16:creationId xmlns="" xmlns:a16="http://schemas.microsoft.com/office/drawing/2014/main" xmlns:lc="http://schemas.openxmlformats.org/drawingml/2006/lockedCanvas" id="{DB0A9C50-B290-4C30-A65A-9D7AB111D154}"/>
              </a:ext>
            </a:extLst>
          </p:cNvPr>
          <p:cNvSpPr txBox="1"/>
          <p:nvPr/>
        </p:nvSpPr>
        <p:spPr>
          <a:xfrm>
            <a:off x="0" y="121524"/>
            <a:ext cx="121920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活動流程</a:t>
            </a:r>
            <a:endParaRPr 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graphicFrame>
        <p:nvGraphicFramePr>
          <p:cNvPr id="6" name="表格 5"/>
          <p:cNvGraphicFramePr>
            <a:graphicFrameLocks noGrp="1"/>
          </p:cNvGraphicFramePr>
          <p:nvPr>
            <p:extLst>
              <p:ext uri="{D42A27DB-BD31-4B8C-83A1-F6EECF244321}">
                <p14:modId xmlns:p14="http://schemas.microsoft.com/office/powerpoint/2010/main" val="2469284979"/>
              </p:ext>
            </p:extLst>
          </p:nvPr>
        </p:nvGraphicFramePr>
        <p:xfrm>
          <a:off x="160020" y="1321853"/>
          <a:ext cx="11871959" cy="5462475"/>
        </p:xfrm>
        <a:graphic>
          <a:graphicData uri="http://schemas.openxmlformats.org/drawingml/2006/table">
            <a:tbl>
              <a:tblPr firstRow="1" firstCol="1" bandRow="1">
                <a:tableStyleId>{00A15C55-8517-42AA-B614-E9B94910E393}</a:tableStyleId>
              </a:tblPr>
              <a:tblGrid>
                <a:gridCol w="2461260"/>
                <a:gridCol w="2392680"/>
                <a:gridCol w="914400"/>
                <a:gridCol w="6103619"/>
              </a:tblGrid>
              <a:tr h="591933">
                <a:tc>
                  <a:txBody>
                    <a:bodyPr/>
                    <a:lstStyle/>
                    <a:p>
                      <a:pPr algn="ctr">
                        <a:spcAft>
                          <a:spcPts val="0"/>
                        </a:spcAft>
                      </a:pPr>
                      <a:r>
                        <a:rPr lang="zh-TW" sz="2600" kern="100" dirty="0">
                          <a:effectLst/>
                          <a:latin typeface="Times New Roman" pitchFamily="18" charset="0"/>
                          <a:ea typeface="標楷體" pitchFamily="65" charset="-120"/>
                          <a:cs typeface="Times New Roman" pitchFamily="18" charset="0"/>
                        </a:rPr>
                        <a:t>項目</a:t>
                      </a:r>
                    </a:p>
                  </a:txBody>
                  <a:tcPr marL="68580" marR="68580" marT="0" marB="0" anchor="ctr"/>
                </a:tc>
                <a:tc gridSpan="2">
                  <a:txBody>
                    <a:bodyPr/>
                    <a:lstStyle/>
                    <a:p>
                      <a:pPr algn="ctr">
                        <a:spcAft>
                          <a:spcPts val="0"/>
                        </a:spcAft>
                      </a:pPr>
                      <a:r>
                        <a:rPr lang="zh-TW" sz="2600" kern="100">
                          <a:effectLst/>
                          <a:latin typeface="Times New Roman" pitchFamily="18" charset="0"/>
                          <a:ea typeface="標楷體" pitchFamily="65" charset="-120"/>
                          <a:cs typeface="Times New Roman" pitchFamily="18" charset="0"/>
                        </a:rPr>
                        <a:t>時間</a:t>
                      </a:r>
                    </a:p>
                  </a:txBody>
                  <a:tcPr marL="68580" marR="68580" marT="0" marB="0" anchor="ctr"/>
                </a:tc>
                <a:tc hMerge="1">
                  <a:txBody>
                    <a:bodyPr/>
                    <a:lstStyle/>
                    <a:p>
                      <a:endParaRPr lang="zh-TW" altLang="en-US"/>
                    </a:p>
                  </a:txBody>
                  <a:tcPr/>
                </a:tc>
                <a:tc>
                  <a:txBody>
                    <a:bodyPr/>
                    <a:lstStyle/>
                    <a:p>
                      <a:pPr algn="ctr">
                        <a:spcAft>
                          <a:spcPts val="0"/>
                        </a:spcAft>
                      </a:pPr>
                      <a:r>
                        <a:rPr lang="zh-TW" sz="2600" kern="100">
                          <a:effectLst/>
                          <a:latin typeface="Times New Roman" pitchFamily="18" charset="0"/>
                          <a:ea typeface="標楷體" pitchFamily="65" charset="-120"/>
                          <a:cs typeface="Times New Roman" pitchFamily="18" charset="0"/>
                        </a:rPr>
                        <a:t>內涵說明</a:t>
                      </a:r>
                    </a:p>
                  </a:txBody>
                  <a:tcPr marL="68580" marR="68580" marT="0" marB="0" anchor="ctr"/>
                </a:tc>
              </a:tr>
              <a:tr h="591933">
                <a:tc>
                  <a:txBody>
                    <a:bodyPr/>
                    <a:lstStyle/>
                    <a:p>
                      <a:pPr>
                        <a:spcAft>
                          <a:spcPts val="0"/>
                        </a:spcAft>
                      </a:pPr>
                      <a:r>
                        <a:rPr lang="zh-TW" sz="2600" kern="100" dirty="0">
                          <a:effectLst/>
                          <a:latin typeface="Times New Roman" pitchFamily="18" charset="0"/>
                          <a:ea typeface="標楷體" pitchFamily="65" charset="-120"/>
                          <a:cs typeface="Times New Roman" pitchFamily="18" charset="0"/>
                        </a:rPr>
                        <a:t>報到</a:t>
                      </a:r>
                    </a:p>
                  </a:txBody>
                  <a:tcPr marL="68580" marR="68580" marT="0" marB="0" anchor="ctr"/>
                </a:tc>
                <a:tc>
                  <a:txBody>
                    <a:bodyPr/>
                    <a:lstStyle/>
                    <a:p>
                      <a:pPr>
                        <a:spcAft>
                          <a:spcPts val="0"/>
                        </a:spcAft>
                      </a:pPr>
                      <a:r>
                        <a:rPr lang="en-US" sz="2600" kern="100" dirty="0">
                          <a:effectLst/>
                          <a:latin typeface="Times New Roman" pitchFamily="18" charset="0"/>
                          <a:ea typeface="標楷體" pitchFamily="65" charset="-120"/>
                          <a:cs typeface="Times New Roman" pitchFamily="18" charset="0"/>
                        </a:rPr>
                        <a:t>9</a:t>
                      </a:r>
                      <a:r>
                        <a:rPr lang="zh-TW" sz="2600" kern="100" dirty="0">
                          <a:effectLst/>
                          <a:latin typeface="Times New Roman" pitchFamily="18" charset="0"/>
                          <a:ea typeface="標楷體" pitchFamily="65" charset="-120"/>
                          <a:cs typeface="Times New Roman" pitchFamily="18" charset="0"/>
                        </a:rPr>
                        <a:t>：</a:t>
                      </a:r>
                      <a:r>
                        <a:rPr lang="en-US" sz="2600" kern="100" dirty="0">
                          <a:effectLst/>
                          <a:latin typeface="Times New Roman" pitchFamily="18" charset="0"/>
                          <a:ea typeface="標楷體" pitchFamily="65" charset="-120"/>
                          <a:cs typeface="Times New Roman" pitchFamily="18" charset="0"/>
                        </a:rPr>
                        <a:t>00</a:t>
                      </a:r>
                      <a:r>
                        <a:rPr lang="zh-TW" sz="2600" kern="100" dirty="0">
                          <a:effectLst/>
                          <a:latin typeface="Times New Roman" pitchFamily="18" charset="0"/>
                          <a:ea typeface="標楷體" pitchFamily="65" charset="-120"/>
                          <a:cs typeface="Times New Roman" pitchFamily="18" charset="0"/>
                        </a:rPr>
                        <a:t>～</a:t>
                      </a:r>
                      <a:r>
                        <a:rPr lang="en-US" sz="2600" kern="100" dirty="0">
                          <a:effectLst/>
                          <a:latin typeface="Times New Roman" pitchFamily="18" charset="0"/>
                          <a:ea typeface="標楷體" pitchFamily="65" charset="-120"/>
                          <a:cs typeface="Times New Roman" pitchFamily="18" charset="0"/>
                        </a:rPr>
                        <a:t>9</a:t>
                      </a:r>
                      <a:r>
                        <a:rPr lang="zh-TW" sz="2600" kern="100" dirty="0">
                          <a:effectLst/>
                          <a:latin typeface="Times New Roman" pitchFamily="18" charset="0"/>
                          <a:ea typeface="標楷體" pitchFamily="65" charset="-120"/>
                          <a:cs typeface="Times New Roman" pitchFamily="18" charset="0"/>
                        </a:rPr>
                        <a:t>：</a:t>
                      </a:r>
                      <a:r>
                        <a:rPr lang="en-US" sz="2600" kern="100" dirty="0">
                          <a:effectLst/>
                          <a:latin typeface="Times New Roman" pitchFamily="18" charset="0"/>
                          <a:ea typeface="標楷體" pitchFamily="65" charset="-120"/>
                          <a:cs typeface="Times New Roman" pitchFamily="18" charset="0"/>
                        </a:rPr>
                        <a:t>10</a:t>
                      </a:r>
                      <a:endParaRPr lang="zh-TW" sz="2600" kern="100" dirty="0">
                        <a:effectLst/>
                        <a:latin typeface="Times New Roman" pitchFamily="18" charset="0"/>
                        <a:ea typeface="標楷體" pitchFamily="65" charset="-120"/>
                        <a:cs typeface="Times New Roman" pitchFamily="18" charset="0"/>
                      </a:endParaRPr>
                    </a:p>
                  </a:txBody>
                  <a:tcPr marL="68580" marR="68580" marT="0" marB="0" anchor="ctr"/>
                </a:tc>
                <a:tc>
                  <a:txBody>
                    <a:bodyPr/>
                    <a:lstStyle/>
                    <a:p>
                      <a:pPr>
                        <a:spcAft>
                          <a:spcPts val="0"/>
                        </a:spcAft>
                      </a:pPr>
                      <a:r>
                        <a:rPr lang="en-US" sz="2600" kern="100">
                          <a:effectLst/>
                          <a:latin typeface="Times New Roman" pitchFamily="18" charset="0"/>
                          <a:ea typeface="標楷體" pitchFamily="65" charset="-120"/>
                          <a:cs typeface="Times New Roman" pitchFamily="18" charset="0"/>
                        </a:rPr>
                        <a:t>10</a:t>
                      </a:r>
                      <a:r>
                        <a:rPr lang="zh-TW" sz="2600" kern="100">
                          <a:effectLst/>
                          <a:latin typeface="Times New Roman" pitchFamily="18" charset="0"/>
                          <a:ea typeface="標楷體" pitchFamily="65" charset="-120"/>
                          <a:cs typeface="Times New Roman" pitchFamily="18" charset="0"/>
                        </a:rPr>
                        <a:t>分</a:t>
                      </a:r>
                    </a:p>
                  </a:txBody>
                  <a:tcPr marL="68580" marR="68580" marT="0" marB="0" anchor="ctr"/>
                </a:tc>
                <a:tc>
                  <a:txBody>
                    <a:bodyPr/>
                    <a:lstStyle/>
                    <a:p>
                      <a:pPr>
                        <a:spcAft>
                          <a:spcPts val="0"/>
                        </a:spcAft>
                      </a:pPr>
                      <a:r>
                        <a:rPr lang="zh-TW" sz="2600" kern="100">
                          <a:effectLst/>
                          <a:latin typeface="Times New Roman" pitchFamily="18" charset="0"/>
                          <a:ea typeface="標楷體" pitchFamily="65" charset="-120"/>
                          <a:cs typeface="Times New Roman" pitchFamily="18" charset="0"/>
                        </a:rPr>
                        <a:t>輔導委員到校</a:t>
                      </a:r>
                    </a:p>
                  </a:txBody>
                  <a:tcPr marL="68580" marR="68580" marT="0" marB="0" anchor="ctr"/>
                </a:tc>
              </a:tr>
              <a:tr h="591933">
                <a:tc>
                  <a:txBody>
                    <a:bodyPr/>
                    <a:lstStyle/>
                    <a:p>
                      <a:pPr>
                        <a:spcAft>
                          <a:spcPts val="0"/>
                        </a:spcAft>
                      </a:pPr>
                      <a:r>
                        <a:rPr lang="zh-TW" sz="2600" kern="100">
                          <a:effectLst/>
                          <a:latin typeface="Times New Roman" pitchFamily="18" charset="0"/>
                          <a:ea typeface="標楷體" pitchFamily="65" charset="-120"/>
                          <a:cs typeface="Times New Roman" pitchFamily="18" charset="0"/>
                        </a:rPr>
                        <a:t>簡報</a:t>
                      </a:r>
                    </a:p>
                  </a:txBody>
                  <a:tcPr marL="68580" marR="68580" marT="0" marB="0" anchor="ctr"/>
                </a:tc>
                <a:tc>
                  <a:txBody>
                    <a:bodyPr/>
                    <a:lstStyle/>
                    <a:p>
                      <a:pPr>
                        <a:spcAft>
                          <a:spcPts val="0"/>
                        </a:spcAft>
                      </a:pPr>
                      <a:r>
                        <a:rPr lang="en-US" sz="2600" kern="100" dirty="0">
                          <a:effectLst/>
                          <a:latin typeface="Times New Roman" pitchFamily="18" charset="0"/>
                          <a:ea typeface="標楷體" pitchFamily="65" charset="-120"/>
                          <a:cs typeface="Times New Roman" pitchFamily="18" charset="0"/>
                        </a:rPr>
                        <a:t>9</a:t>
                      </a:r>
                      <a:r>
                        <a:rPr lang="zh-TW" sz="2600" kern="100" dirty="0">
                          <a:effectLst/>
                          <a:latin typeface="Times New Roman" pitchFamily="18" charset="0"/>
                          <a:ea typeface="標楷體" pitchFamily="65" charset="-120"/>
                          <a:cs typeface="Times New Roman" pitchFamily="18" charset="0"/>
                        </a:rPr>
                        <a:t>：</a:t>
                      </a:r>
                      <a:r>
                        <a:rPr lang="en-US" sz="2600" kern="100" dirty="0">
                          <a:effectLst/>
                          <a:latin typeface="Times New Roman" pitchFamily="18" charset="0"/>
                          <a:ea typeface="標楷體" pitchFamily="65" charset="-120"/>
                          <a:cs typeface="Times New Roman" pitchFamily="18" charset="0"/>
                        </a:rPr>
                        <a:t>10</a:t>
                      </a:r>
                      <a:r>
                        <a:rPr lang="zh-TW" sz="2600" kern="100" dirty="0">
                          <a:effectLst/>
                          <a:latin typeface="Times New Roman" pitchFamily="18" charset="0"/>
                          <a:ea typeface="標楷體" pitchFamily="65" charset="-120"/>
                          <a:cs typeface="Times New Roman" pitchFamily="18" charset="0"/>
                        </a:rPr>
                        <a:t>～</a:t>
                      </a:r>
                      <a:r>
                        <a:rPr lang="en-US" sz="2600" kern="100" dirty="0">
                          <a:effectLst/>
                          <a:latin typeface="Times New Roman" pitchFamily="18" charset="0"/>
                          <a:ea typeface="標楷體" pitchFamily="65" charset="-120"/>
                          <a:cs typeface="Times New Roman" pitchFamily="18" charset="0"/>
                        </a:rPr>
                        <a:t>9</a:t>
                      </a:r>
                      <a:r>
                        <a:rPr lang="zh-TW" sz="2600" kern="100" dirty="0">
                          <a:effectLst/>
                          <a:latin typeface="Times New Roman" pitchFamily="18" charset="0"/>
                          <a:ea typeface="標楷體" pitchFamily="65" charset="-120"/>
                          <a:cs typeface="Times New Roman" pitchFamily="18" charset="0"/>
                        </a:rPr>
                        <a:t>：</a:t>
                      </a:r>
                      <a:r>
                        <a:rPr lang="en-US" sz="2600" kern="100" dirty="0">
                          <a:effectLst/>
                          <a:latin typeface="Times New Roman" pitchFamily="18" charset="0"/>
                          <a:ea typeface="標楷體" pitchFamily="65" charset="-120"/>
                          <a:cs typeface="Times New Roman" pitchFamily="18" charset="0"/>
                        </a:rPr>
                        <a:t>40</a:t>
                      </a:r>
                      <a:endParaRPr lang="zh-TW" sz="2600" kern="100" dirty="0">
                        <a:effectLst/>
                        <a:latin typeface="Times New Roman" pitchFamily="18" charset="0"/>
                        <a:ea typeface="標楷體" pitchFamily="65" charset="-120"/>
                        <a:cs typeface="Times New Roman" pitchFamily="18" charset="0"/>
                      </a:endParaRPr>
                    </a:p>
                  </a:txBody>
                  <a:tcPr marL="68580" marR="68580" marT="0" marB="0" anchor="ctr"/>
                </a:tc>
                <a:tc>
                  <a:txBody>
                    <a:bodyPr/>
                    <a:lstStyle/>
                    <a:p>
                      <a:pPr>
                        <a:spcAft>
                          <a:spcPts val="0"/>
                        </a:spcAft>
                      </a:pPr>
                      <a:r>
                        <a:rPr lang="en-US" sz="2600" kern="100" dirty="0">
                          <a:effectLst/>
                          <a:latin typeface="Times New Roman" pitchFamily="18" charset="0"/>
                          <a:ea typeface="標楷體" pitchFamily="65" charset="-120"/>
                          <a:cs typeface="Times New Roman" pitchFamily="18" charset="0"/>
                        </a:rPr>
                        <a:t>30</a:t>
                      </a:r>
                      <a:r>
                        <a:rPr lang="zh-TW" sz="2600" kern="100" dirty="0">
                          <a:effectLst/>
                          <a:latin typeface="Times New Roman" pitchFamily="18" charset="0"/>
                          <a:ea typeface="標楷體" pitchFamily="65" charset="-120"/>
                          <a:cs typeface="Times New Roman" pitchFamily="18" charset="0"/>
                        </a:rPr>
                        <a:t>分</a:t>
                      </a:r>
                    </a:p>
                  </a:txBody>
                  <a:tcPr marL="68580" marR="68580" marT="0" marB="0" anchor="ctr"/>
                </a:tc>
                <a:tc>
                  <a:txBody>
                    <a:bodyPr/>
                    <a:lstStyle/>
                    <a:p>
                      <a:pPr>
                        <a:spcAft>
                          <a:spcPts val="0"/>
                        </a:spcAft>
                      </a:pPr>
                      <a:r>
                        <a:rPr lang="zh-TW" sz="2600" kern="100">
                          <a:effectLst/>
                          <a:latin typeface="Times New Roman" pitchFamily="18" charset="0"/>
                          <a:ea typeface="標楷體" pitchFamily="65" charset="-120"/>
                          <a:cs typeface="Times New Roman" pitchFamily="18" charset="0"/>
                        </a:rPr>
                        <a:t>學校提出優質化方案簡報</a:t>
                      </a:r>
                    </a:p>
                  </a:txBody>
                  <a:tcPr marL="68580" marR="68580" marT="0" marB="0" anchor="ctr"/>
                </a:tc>
              </a:tr>
              <a:tr h="1509783">
                <a:tc>
                  <a:txBody>
                    <a:bodyPr/>
                    <a:lstStyle/>
                    <a:p>
                      <a:pPr>
                        <a:spcAft>
                          <a:spcPts val="0"/>
                        </a:spcAft>
                      </a:pPr>
                      <a:r>
                        <a:rPr lang="zh-TW" sz="2600" kern="100">
                          <a:effectLst/>
                          <a:latin typeface="Times New Roman" pitchFamily="18" charset="0"/>
                          <a:ea typeface="標楷體" pitchFamily="65" charset="-120"/>
                          <a:cs typeface="Times New Roman" pitchFamily="18" charset="0"/>
                        </a:rPr>
                        <a:t>檢視書面資料與專業對話</a:t>
                      </a:r>
                    </a:p>
                  </a:txBody>
                  <a:tcPr marL="68580" marR="68580" marT="0" marB="0" anchor="ctr"/>
                </a:tc>
                <a:tc>
                  <a:txBody>
                    <a:bodyPr/>
                    <a:lstStyle/>
                    <a:p>
                      <a:pPr>
                        <a:spcAft>
                          <a:spcPts val="0"/>
                        </a:spcAft>
                      </a:pPr>
                      <a:r>
                        <a:rPr lang="en-US" sz="2600" kern="100">
                          <a:effectLst/>
                          <a:latin typeface="Times New Roman" pitchFamily="18" charset="0"/>
                          <a:ea typeface="標楷體" pitchFamily="65" charset="-120"/>
                          <a:cs typeface="Times New Roman" pitchFamily="18" charset="0"/>
                        </a:rPr>
                        <a:t>9</a:t>
                      </a:r>
                      <a:r>
                        <a:rPr lang="zh-TW" sz="2600" kern="100">
                          <a:effectLst/>
                          <a:latin typeface="Times New Roman" pitchFamily="18" charset="0"/>
                          <a:ea typeface="標楷體" pitchFamily="65" charset="-120"/>
                          <a:cs typeface="Times New Roman" pitchFamily="18" charset="0"/>
                        </a:rPr>
                        <a:t>：</a:t>
                      </a:r>
                      <a:r>
                        <a:rPr lang="en-US" sz="2600" kern="100">
                          <a:effectLst/>
                          <a:latin typeface="Times New Roman" pitchFamily="18" charset="0"/>
                          <a:ea typeface="標楷體" pitchFamily="65" charset="-120"/>
                          <a:cs typeface="Times New Roman" pitchFamily="18" charset="0"/>
                        </a:rPr>
                        <a:t>40</a:t>
                      </a:r>
                      <a:r>
                        <a:rPr lang="zh-TW" sz="2600" kern="100">
                          <a:effectLst/>
                          <a:latin typeface="Times New Roman" pitchFamily="18" charset="0"/>
                          <a:ea typeface="標楷體" pitchFamily="65" charset="-120"/>
                          <a:cs typeface="Times New Roman" pitchFamily="18" charset="0"/>
                        </a:rPr>
                        <a:t>～</a:t>
                      </a:r>
                      <a:r>
                        <a:rPr lang="en-US" sz="2600" kern="100">
                          <a:effectLst/>
                          <a:latin typeface="Times New Roman" pitchFamily="18" charset="0"/>
                          <a:ea typeface="標楷體" pitchFamily="65" charset="-120"/>
                          <a:cs typeface="Times New Roman" pitchFamily="18" charset="0"/>
                        </a:rPr>
                        <a:t>11</a:t>
                      </a:r>
                      <a:r>
                        <a:rPr lang="zh-TW" sz="2600" kern="100">
                          <a:effectLst/>
                          <a:latin typeface="Times New Roman" pitchFamily="18" charset="0"/>
                          <a:ea typeface="標楷體" pitchFamily="65" charset="-120"/>
                          <a:cs typeface="Times New Roman" pitchFamily="18" charset="0"/>
                        </a:rPr>
                        <a:t>：</a:t>
                      </a:r>
                      <a:r>
                        <a:rPr lang="en-US" sz="2600" kern="100">
                          <a:effectLst/>
                          <a:latin typeface="Times New Roman" pitchFamily="18" charset="0"/>
                          <a:ea typeface="標楷體" pitchFamily="65" charset="-120"/>
                          <a:cs typeface="Times New Roman" pitchFamily="18" charset="0"/>
                        </a:rPr>
                        <a:t>20</a:t>
                      </a:r>
                      <a:endParaRPr lang="zh-TW" sz="2600" kern="100">
                        <a:effectLst/>
                        <a:latin typeface="Times New Roman" pitchFamily="18" charset="0"/>
                        <a:ea typeface="標楷體" pitchFamily="65" charset="-120"/>
                        <a:cs typeface="Times New Roman" pitchFamily="18" charset="0"/>
                      </a:endParaRPr>
                    </a:p>
                  </a:txBody>
                  <a:tcPr marL="68580" marR="68580" marT="0" marB="0" anchor="ctr"/>
                </a:tc>
                <a:tc>
                  <a:txBody>
                    <a:bodyPr/>
                    <a:lstStyle/>
                    <a:p>
                      <a:pPr>
                        <a:spcAft>
                          <a:spcPts val="0"/>
                        </a:spcAft>
                      </a:pPr>
                      <a:r>
                        <a:rPr lang="en-US" sz="2600" kern="100" dirty="0">
                          <a:effectLst/>
                          <a:latin typeface="Times New Roman" pitchFamily="18" charset="0"/>
                          <a:ea typeface="標楷體" pitchFamily="65" charset="-120"/>
                          <a:cs typeface="Times New Roman" pitchFamily="18" charset="0"/>
                        </a:rPr>
                        <a:t>50</a:t>
                      </a:r>
                      <a:r>
                        <a:rPr lang="zh-TW" sz="2600" kern="100" dirty="0">
                          <a:effectLst/>
                          <a:latin typeface="Times New Roman" pitchFamily="18" charset="0"/>
                          <a:ea typeface="標楷體" pitchFamily="65" charset="-120"/>
                          <a:cs typeface="Times New Roman" pitchFamily="18" charset="0"/>
                        </a:rPr>
                        <a:t>分</a:t>
                      </a:r>
                    </a:p>
                  </a:txBody>
                  <a:tcPr marL="68580" marR="68580" marT="0" marB="0" anchor="ctr"/>
                </a:tc>
                <a:tc>
                  <a:txBody>
                    <a:bodyPr/>
                    <a:lstStyle/>
                    <a:p>
                      <a:pPr>
                        <a:spcAft>
                          <a:spcPts val="0"/>
                        </a:spcAft>
                      </a:pPr>
                      <a:r>
                        <a:rPr lang="zh-TW" sz="2600" kern="100" dirty="0">
                          <a:effectLst/>
                          <a:latin typeface="Times New Roman" pitchFamily="18" charset="0"/>
                          <a:ea typeface="標楷體" pitchFamily="65" charset="-120"/>
                          <a:cs typeface="Times New Roman" pitchFamily="18" charset="0"/>
                        </a:rPr>
                        <a:t>參閱與本方案相關資料並與學校執行計畫相關人員、教師或學生對談或教學參觀</a:t>
                      </a:r>
                    </a:p>
                  </a:txBody>
                  <a:tcPr marL="68580" marR="68580" marT="0" marB="0" anchor="ctr"/>
                </a:tc>
              </a:tr>
              <a:tr h="692155">
                <a:tc>
                  <a:txBody>
                    <a:bodyPr/>
                    <a:lstStyle/>
                    <a:p>
                      <a:pPr>
                        <a:spcAft>
                          <a:spcPts val="0"/>
                        </a:spcAft>
                      </a:pPr>
                      <a:r>
                        <a:rPr lang="zh-TW" sz="2600" kern="100">
                          <a:effectLst/>
                          <a:latin typeface="Times New Roman" pitchFamily="18" charset="0"/>
                          <a:ea typeface="標楷體" pitchFamily="65" charset="-120"/>
                          <a:cs typeface="Times New Roman" pitchFamily="18" charset="0"/>
                        </a:rPr>
                        <a:t>檢視硬體設備</a:t>
                      </a:r>
                    </a:p>
                  </a:txBody>
                  <a:tcPr marL="68580" marR="68580" marT="0" marB="0" anchor="ctr"/>
                </a:tc>
                <a:tc>
                  <a:txBody>
                    <a:bodyPr/>
                    <a:lstStyle/>
                    <a:p>
                      <a:pPr>
                        <a:spcAft>
                          <a:spcPts val="0"/>
                        </a:spcAft>
                      </a:pPr>
                      <a:r>
                        <a:rPr lang="en-US" sz="2600" kern="100">
                          <a:effectLst/>
                          <a:latin typeface="Times New Roman" pitchFamily="18" charset="0"/>
                          <a:ea typeface="標楷體" pitchFamily="65" charset="-120"/>
                          <a:cs typeface="Times New Roman" pitchFamily="18" charset="0"/>
                        </a:rPr>
                        <a:t>11</a:t>
                      </a:r>
                      <a:r>
                        <a:rPr lang="zh-TW" sz="2600" kern="100">
                          <a:effectLst/>
                          <a:latin typeface="Times New Roman" pitchFamily="18" charset="0"/>
                          <a:ea typeface="標楷體" pitchFamily="65" charset="-120"/>
                          <a:cs typeface="Times New Roman" pitchFamily="18" charset="0"/>
                        </a:rPr>
                        <a:t>：</a:t>
                      </a:r>
                      <a:r>
                        <a:rPr lang="en-US" sz="2600" kern="100">
                          <a:effectLst/>
                          <a:latin typeface="Times New Roman" pitchFamily="18" charset="0"/>
                          <a:ea typeface="標楷體" pitchFamily="65" charset="-120"/>
                          <a:cs typeface="Times New Roman" pitchFamily="18" charset="0"/>
                        </a:rPr>
                        <a:t>20</a:t>
                      </a:r>
                      <a:r>
                        <a:rPr lang="zh-TW" sz="2600" kern="100">
                          <a:effectLst/>
                          <a:latin typeface="Times New Roman" pitchFamily="18" charset="0"/>
                          <a:ea typeface="標楷體" pitchFamily="65" charset="-120"/>
                          <a:cs typeface="Times New Roman" pitchFamily="18" charset="0"/>
                        </a:rPr>
                        <a:t>～</a:t>
                      </a:r>
                      <a:r>
                        <a:rPr lang="en-US" sz="2600" kern="100">
                          <a:effectLst/>
                          <a:latin typeface="Times New Roman" pitchFamily="18" charset="0"/>
                          <a:ea typeface="標楷體" pitchFamily="65" charset="-120"/>
                          <a:cs typeface="Times New Roman" pitchFamily="18" charset="0"/>
                        </a:rPr>
                        <a:t>11</a:t>
                      </a:r>
                      <a:r>
                        <a:rPr lang="zh-TW" sz="2600" kern="100">
                          <a:effectLst/>
                          <a:latin typeface="Times New Roman" pitchFamily="18" charset="0"/>
                          <a:ea typeface="標楷體" pitchFamily="65" charset="-120"/>
                          <a:cs typeface="Times New Roman" pitchFamily="18" charset="0"/>
                        </a:rPr>
                        <a:t>：</a:t>
                      </a:r>
                      <a:r>
                        <a:rPr lang="en-US" sz="2600" kern="100">
                          <a:effectLst/>
                          <a:latin typeface="Times New Roman" pitchFamily="18" charset="0"/>
                          <a:ea typeface="標楷體" pitchFamily="65" charset="-120"/>
                          <a:cs typeface="Times New Roman" pitchFamily="18" charset="0"/>
                        </a:rPr>
                        <a:t>40</a:t>
                      </a:r>
                      <a:endParaRPr lang="zh-TW" sz="2600" kern="100">
                        <a:effectLst/>
                        <a:latin typeface="Times New Roman" pitchFamily="18" charset="0"/>
                        <a:ea typeface="標楷體" pitchFamily="65" charset="-120"/>
                        <a:cs typeface="Times New Roman" pitchFamily="18" charset="0"/>
                      </a:endParaRPr>
                    </a:p>
                  </a:txBody>
                  <a:tcPr marL="68580" marR="68580" marT="0" marB="0" anchor="ctr"/>
                </a:tc>
                <a:tc>
                  <a:txBody>
                    <a:bodyPr/>
                    <a:lstStyle/>
                    <a:p>
                      <a:pPr>
                        <a:spcAft>
                          <a:spcPts val="0"/>
                        </a:spcAft>
                      </a:pPr>
                      <a:r>
                        <a:rPr lang="en-US" sz="2600" kern="100">
                          <a:effectLst/>
                          <a:latin typeface="Times New Roman" pitchFamily="18" charset="0"/>
                          <a:ea typeface="標楷體" pitchFamily="65" charset="-120"/>
                          <a:cs typeface="Times New Roman" pitchFamily="18" charset="0"/>
                        </a:rPr>
                        <a:t>20</a:t>
                      </a:r>
                      <a:r>
                        <a:rPr lang="zh-TW" sz="2600" kern="100">
                          <a:effectLst/>
                          <a:latin typeface="Times New Roman" pitchFamily="18" charset="0"/>
                          <a:ea typeface="標楷體" pitchFamily="65" charset="-120"/>
                          <a:cs typeface="Times New Roman" pitchFamily="18" charset="0"/>
                        </a:rPr>
                        <a:t>分</a:t>
                      </a:r>
                    </a:p>
                  </a:txBody>
                  <a:tcPr marL="68580" marR="68580" marT="0" marB="0" anchor="ctr"/>
                </a:tc>
                <a:tc>
                  <a:txBody>
                    <a:bodyPr/>
                    <a:lstStyle/>
                    <a:p>
                      <a:pPr>
                        <a:spcAft>
                          <a:spcPts val="0"/>
                        </a:spcAft>
                      </a:pPr>
                      <a:r>
                        <a:rPr lang="zh-TW" sz="2600" kern="100" dirty="0">
                          <a:effectLst/>
                          <a:latin typeface="Times New Roman" pitchFamily="18" charset="0"/>
                          <a:ea typeface="標楷體" pitchFamily="65" charset="-120"/>
                          <a:cs typeface="Times New Roman" pitchFamily="18" charset="0"/>
                        </a:rPr>
                        <a:t>參觀優質化經費購置之相關設備</a:t>
                      </a:r>
                    </a:p>
                  </a:txBody>
                  <a:tcPr marL="68580" marR="68580" marT="0" marB="0" anchor="ctr"/>
                </a:tc>
              </a:tr>
              <a:tr h="692155">
                <a:tc>
                  <a:txBody>
                    <a:bodyPr/>
                    <a:lstStyle/>
                    <a:p>
                      <a:pPr>
                        <a:spcAft>
                          <a:spcPts val="0"/>
                        </a:spcAft>
                      </a:pPr>
                      <a:r>
                        <a:rPr lang="zh-TW" sz="2600" kern="100">
                          <a:effectLst/>
                          <a:latin typeface="Times New Roman" pitchFamily="18" charset="0"/>
                          <a:ea typeface="標楷體" pitchFamily="65" charset="-120"/>
                          <a:cs typeface="Times New Roman" pitchFamily="18" charset="0"/>
                        </a:rPr>
                        <a:t>綜合討論</a:t>
                      </a:r>
                    </a:p>
                  </a:txBody>
                  <a:tcPr marL="68580" marR="68580" marT="0" marB="0" anchor="ctr"/>
                </a:tc>
                <a:tc>
                  <a:txBody>
                    <a:bodyPr/>
                    <a:lstStyle/>
                    <a:p>
                      <a:pPr>
                        <a:spcAft>
                          <a:spcPts val="0"/>
                        </a:spcAft>
                      </a:pPr>
                      <a:r>
                        <a:rPr lang="en-US" sz="2600" kern="100">
                          <a:effectLst/>
                          <a:latin typeface="Times New Roman" pitchFamily="18" charset="0"/>
                          <a:ea typeface="標楷體" pitchFamily="65" charset="-120"/>
                          <a:cs typeface="Times New Roman" pitchFamily="18" charset="0"/>
                        </a:rPr>
                        <a:t>11</a:t>
                      </a:r>
                      <a:r>
                        <a:rPr lang="zh-TW" sz="2600" kern="100">
                          <a:effectLst/>
                          <a:latin typeface="Times New Roman" pitchFamily="18" charset="0"/>
                          <a:ea typeface="標楷體" pitchFamily="65" charset="-120"/>
                          <a:cs typeface="Times New Roman" pitchFamily="18" charset="0"/>
                        </a:rPr>
                        <a:t>：</a:t>
                      </a:r>
                      <a:r>
                        <a:rPr lang="en-US" sz="2600" kern="100">
                          <a:effectLst/>
                          <a:latin typeface="Times New Roman" pitchFamily="18" charset="0"/>
                          <a:ea typeface="標楷體" pitchFamily="65" charset="-120"/>
                          <a:cs typeface="Times New Roman" pitchFamily="18" charset="0"/>
                        </a:rPr>
                        <a:t>40</a:t>
                      </a:r>
                      <a:r>
                        <a:rPr lang="zh-TW" sz="2600" kern="100">
                          <a:effectLst/>
                          <a:latin typeface="Times New Roman" pitchFamily="18" charset="0"/>
                          <a:ea typeface="標楷體" pitchFamily="65" charset="-120"/>
                          <a:cs typeface="Times New Roman" pitchFamily="18" charset="0"/>
                        </a:rPr>
                        <a:t>～</a:t>
                      </a:r>
                      <a:r>
                        <a:rPr lang="en-US" sz="2600" kern="100">
                          <a:effectLst/>
                          <a:latin typeface="Times New Roman" pitchFamily="18" charset="0"/>
                          <a:ea typeface="標楷體" pitchFamily="65" charset="-120"/>
                          <a:cs typeface="Times New Roman" pitchFamily="18" charset="0"/>
                        </a:rPr>
                        <a:t>12</a:t>
                      </a:r>
                      <a:r>
                        <a:rPr lang="zh-TW" sz="2600" kern="100">
                          <a:effectLst/>
                          <a:latin typeface="Times New Roman" pitchFamily="18" charset="0"/>
                          <a:ea typeface="標楷體" pitchFamily="65" charset="-120"/>
                          <a:cs typeface="Times New Roman" pitchFamily="18" charset="0"/>
                        </a:rPr>
                        <a:t>：</a:t>
                      </a:r>
                      <a:r>
                        <a:rPr lang="en-US" sz="2600" kern="100">
                          <a:effectLst/>
                          <a:latin typeface="Times New Roman" pitchFamily="18" charset="0"/>
                          <a:ea typeface="標楷體" pitchFamily="65" charset="-120"/>
                          <a:cs typeface="Times New Roman" pitchFamily="18" charset="0"/>
                        </a:rPr>
                        <a:t>10</a:t>
                      </a:r>
                      <a:endParaRPr lang="zh-TW" sz="2600" kern="100">
                        <a:effectLst/>
                        <a:latin typeface="Times New Roman" pitchFamily="18" charset="0"/>
                        <a:ea typeface="標楷體" pitchFamily="65" charset="-120"/>
                        <a:cs typeface="Times New Roman" pitchFamily="18" charset="0"/>
                      </a:endParaRPr>
                    </a:p>
                  </a:txBody>
                  <a:tcPr marL="68580" marR="68580" marT="0" marB="0" anchor="ctr"/>
                </a:tc>
                <a:tc>
                  <a:txBody>
                    <a:bodyPr/>
                    <a:lstStyle/>
                    <a:p>
                      <a:pPr>
                        <a:spcAft>
                          <a:spcPts val="0"/>
                        </a:spcAft>
                      </a:pPr>
                      <a:r>
                        <a:rPr lang="en-US" sz="2600" kern="100">
                          <a:effectLst/>
                          <a:latin typeface="Times New Roman" pitchFamily="18" charset="0"/>
                          <a:ea typeface="標楷體" pitchFamily="65" charset="-120"/>
                          <a:cs typeface="Times New Roman" pitchFamily="18" charset="0"/>
                        </a:rPr>
                        <a:t>30</a:t>
                      </a:r>
                      <a:r>
                        <a:rPr lang="zh-TW" sz="2600" kern="100">
                          <a:effectLst/>
                          <a:latin typeface="Times New Roman" pitchFamily="18" charset="0"/>
                          <a:ea typeface="標楷體" pitchFamily="65" charset="-120"/>
                          <a:cs typeface="Times New Roman" pitchFamily="18" charset="0"/>
                        </a:rPr>
                        <a:t>分</a:t>
                      </a:r>
                    </a:p>
                  </a:txBody>
                  <a:tcPr marL="68580" marR="68580" marT="0" marB="0" anchor="ctr"/>
                </a:tc>
                <a:tc>
                  <a:txBody>
                    <a:bodyPr/>
                    <a:lstStyle/>
                    <a:p>
                      <a:pPr>
                        <a:spcAft>
                          <a:spcPts val="0"/>
                        </a:spcAft>
                      </a:pPr>
                      <a:r>
                        <a:rPr lang="zh-TW" sz="2600" kern="100" dirty="0">
                          <a:effectLst/>
                          <a:latin typeface="Times New Roman" pitchFamily="18" charset="0"/>
                          <a:ea typeface="標楷體" pitchFamily="65" charset="-120"/>
                          <a:cs typeface="Times New Roman" pitchFamily="18" charset="0"/>
                        </a:rPr>
                        <a:t>委員討論並填寫意見</a:t>
                      </a:r>
                    </a:p>
                  </a:txBody>
                  <a:tcPr marL="68580" marR="68580" marT="0" marB="0" anchor="ctr"/>
                </a:tc>
              </a:tr>
              <a:tr h="591933">
                <a:tc>
                  <a:txBody>
                    <a:bodyPr/>
                    <a:lstStyle/>
                    <a:p>
                      <a:pPr>
                        <a:spcAft>
                          <a:spcPts val="0"/>
                        </a:spcAft>
                      </a:pPr>
                      <a:r>
                        <a:rPr lang="zh-TW" sz="2600" kern="100" dirty="0">
                          <a:effectLst/>
                          <a:latin typeface="Times New Roman" pitchFamily="18" charset="0"/>
                          <a:ea typeface="標楷體" pitchFamily="65" charset="-120"/>
                          <a:cs typeface="Times New Roman" pitchFamily="18" charset="0"/>
                        </a:rPr>
                        <a:t>離</a:t>
                      </a:r>
                      <a:r>
                        <a:rPr lang="en-US" sz="2600" kern="100" dirty="0">
                          <a:effectLst/>
                          <a:latin typeface="Times New Roman" pitchFamily="18" charset="0"/>
                          <a:ea typeface="標楷體" pitchFamily="65" charset="-120"/>
                          <a:cs typeface="Times New Roman" pitchFamily="18" charset="0"/>
                        </a:rPr>
                        <a:t>    </a:t>
                      </a:r>
                      <a:r>
                        <a:rPr lang="zh-TW" sz="2600" kern="100" dirty="0">
                          <a:effectLst/>
                          <a:latin typeface="Times New Roman" pitchFamily="18" charset="0"/>
                          <a:ea typeface="標楷體" pitchFamily="65" charset="-120"/>
                          <a:cs typeface="Times New Roman" pitchFamily="18" charset="0"/>
                        </a:rPr>
                        <a:t>校</a:t>
                      </a:r>
                    </a:p>
                  </a:txBody>
                  <a:tcPr marL="68580" marR="68580" marT="0" marB="0" anchor="ctr"/>
                </a:tc>
                <a:tc>
                  <a:txBody>
                    <a:bodyPr/>
                    <a:lstStyle/>
                    <a:p>
                      <a:pPr>
                        <a:spcAft>
                          <a:spcPts val="0"/>
                        </a:spcAft>
                      </a:pPr>
                      <a:r>
                        <a:rPr lang="en-US" sz="2600" kern="100">
                          <a:effectLst/>
                          <a:latin typeface="Times New Roman" pitchFamily="18" charset="0"/>
                          <a:ea typeface="標楷體" pitchFamily="65" charset="-120"/>
                          <a:cs typeface="Times New Roman" pitchFamily="18" charset="0"/>
                        </a:rPr>
                        <a:t>12</a:t>
                      </a:r>
                      <a:r>
                        <a:rPr lang="zh-TW" sz="2600" kern="100">
                          <a:effectLst/>
                          <a:latin typeface="Times New Roman" pitchFamily="18" charset="0"/>
                          <a:ea typeface="標楷體" pitchFamily="65" charset="-120"/>
                          <a:cs typeface="Times New Roman" pitchFamily="18" charset="0"/>
                        </a:rPr>
                        <a:t>：</a:t>
                      </a:r>
                      <a:r>
                        <a:rPr lang="en-US" sz="2600" kern="100">
                          <a:effectLst/>
                          <a:latin typeface="Times New Roman" pitchFamily="18" charset="0"/>
                          <a:ea typeface="標楷體" pitchFamily="65" charset="-120"/>
                          <a:cs typeface="Times New Roman" pitchFamily="18" charset="0"/>
                        </a:rPr>
                        <a:t>10</a:t>
                      </a:r>
                      <a:endParaRPr lang="zh-TW" sz="2600" kern="100">
                        <a:effectLst/>
                        <a:latin typeface="Times New Roman" pitchFamily="18" charset="0"/>
                        <a:ea typeface="標楷體" pitchFamily="65" charset="-120"/>
                        <a:cs typeface="Times New Roman" pitchFamily="18" charset="0"/>
                      </a:endParaRPr>
                    </a:p>
                  </a:txBody>
                  <a:tcPr marL="68580" marR="68580" marT="0" marB="0" anchor="ctr"/>
                </a:tc>
                <a:tc>
                  <a:txBody>
                    <a:bodyPr/>
                    <a:lstStyle/>
                    <a:p>
                      <a:pPr>
                        <a:spcAft>
                          <a:spcPts val="0"/>
                        </a:spcAft>
                      </a:pPr>
                      <a:r>
                        <a:rPr lang="en-US" sz="2600" kern="100">
                          <a:effectLst/>
                          <a:latin typeface="Times New Roman" pitchFamily="18" charset="0"/>
                          <a:ea typeface="標楷體" pitchFamily="65" charset="-120"/>
                          <a:cs typeface="Times New Roman" pitchFamily="18" charset="0"/>
                        </a:rPr>
                        <a:t> </a:t>
                      </a:r>
                      <a:endParaRPr lang="zh-TW" sz="2600" kern="100">
                        <a:effectLst/>
                        <a:latin typeface="Times New Roman" pitchFamily="18" charset="0"/>
                        <a:ea typeface="標楷體" pitchFamily="65" charset="-120"/>
                        <a:cs typeface="Times New Roman" pitchFamily="18" charset="0"/>
                      </a:endParaRPr>
                    </a:p>
                  </a:txBody>
                  <a:tcPr marL="68580" marR="68580" marT="0" marB="0" anchor="ctr"/>
                </a:tc>
                <a:tc>
                  <a:txBody>
                    <a:bodyPr/>
                    <a:lstStyle/>
                    <a:p>
                      <a:pPr>
                        <a:spcAft>
                          <a:spcPts val="0"/>
                        </a:spcAft>
                      </a:pPr>
                      <a:r>
                        <a:rPr lang="zh-TW" sz="2600" kern="100" dirty="0">
                          <a:effectLst/>
                          <a:latin typeface="Times New Roman" pitchFamily="18" charset="0"/>
                          <a:ea typeface="標楷體" pitchFamily="65" charset="-120"/>
                          <a:cs typeface="Times New Roman" pitchFamily="18" charset="0"/>
                        </a:rPr>
                        <a:t>諮詢輔導委員賦歸</a:t>
                      </a:r>
                    </a:p>
                  </a:txBody>
                  <a:tcPr marL="68580" marR="68580" marT="0" marB="0" anchor="ctr"/>
                </a:tc>
              </a:tr>
            </a:tbl>
          </a:graphicData>
        </a:graphic>
      </p:graphicFrame>
    </p:spTree>
    <p:extLst>
      <p:ext uri="{BB962C8B-B14F-4D97-AF65-F5344CB8AC3E}">
        <p14:creationId xmlns:p14="http://schemas.microsoft.com/office/powerpoint/2010/main" val="2633717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val 10">
            <a:extLst>
              <a:ext uri="{FF2B5EF4-FFF2-40B4-BE49-F238E27FC236}">
                <a16:creationId xmlns="" xmlns:a16="http://schemas.microsoft.com/office/drawing/2014/main" xmlns:lc="http://schemas.openxmlformats.org/drawingml/2006/lockedCanvas" id="{AEB7FD8D-AC69-4E90-A073-33A590B88A4A}"/>
              </a:ext>
            </a:extLst>
          </p:cNvPr>
          <p:cNvSpPr/>
          <p:nvPr/>
        </p:nvSpPr>
        <p:spPr>
          <a:xfrm>
            <a:off x="1048162" y="5724368"/>
            <a:ext cx="4003264" cy="380050"/>
          </a:xfrm>
          <a:prstGeom prst="ellipse">
            <a:avLst/>
          </a:prstGeom>
          <a:solidFill>
            <a:schemeClr val="tx2">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23" name="TextBox 1">
            <a:extLst>
              <a:ext uri="{FF2B5EF4-FFF2-40B4-BE49-F238E27FC236}">
                <a16:creationId xmlns="" xmlns:a16="http://schemas.microsoft.com/office/drawing/2014/main" xmlns:lc="http://schemas.openxmlformats.org/drawingml/2006/lockedCanvas" id="{DB0A9C50-B290-4C30-A65A-9D7AB111D154}"/>
              </a:ext>
            </a:extLst>
          </p:cNvPr>
          <p:cNvSpPr txBox="1"/>
          <p:nvPr/>
        </p:nvSpPr>
        <p:spPr>
          <a:xfrm>
            <a:off x="1406170" y="121524"/>
            <a:ext cx="478128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願景與目標</a:t>
            </a:r>
            <a:endParaRPr 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pic>
        <p:nvPicPr>
          <p:cNvPr id="63" name="圖片 62" descr="圖片3.png"/>
          <p:cNvPicPr/>
          <p:nvPr/>
        </p:nvPicPr>
        <p:blipFill>
          <a:blip r:embed="rId2">
            <a:extLst>
              <a:ext uri="{28A0092B-C50C-407E-A947-70E740481C1C}">
                <a14:useLocalDpi xmlns:a14="http://schemas.microsoft.com/office/drawing/2010/main" val="0"/>
              </a:ext>
            </a:extLst>
          </a:blip>
          <a:srcRect/>
          <a:stretch>
            <a:fillRect/>
          </a:stretch>
        </p:blipFill>
        <p:spPr bwMode="auto">
          <a:xfrm>
            <a:off x="4706996" y="245336"/>
            <a:ext cx="6979960" cy="6646945"/>
          </a:xfrm>
          <a:prstGeom prst="rect">
            <a:avLst/>
          </a:prstGeom>
          <a:noFill/>
          <a:ln>
            <a:noFill/>
          </a:ln>
        </p:spPr>
      </p:pic>
      <p:grpSp>
        <p:nvGrpSpPr>
          <p:cNvPr id="24" name="Group 11"/>
          <p:cNvGrpSpPr/>
          <p:nvPr/>
        </p:nvGrpSpPr>
        <p:grpSpPr>
          <a:xfrm>
            <a:off x="1537690" y="1417214"/>
            <a:ext cx="3941693" cy="3283103"/>
            <a:chOff x="1111250" y="2736547"/>
            <a:chExt cx="3473207" cy="3016554"/>
          </a:xfrm>
        </p:grpSpPr>
        <p:sp>
          <p:nvSpPr>
            <p:cNvPr id="27" name="Freeform 18"/>
            <p:cNvSpPr>
              <a:spLocks/>
            </p:cNvSpPr>
            <p:nvPr/>
          </p:nvSpPr>
          <p:spPr bwMode="auto">
            <a:xfrm>
              <a:off x="1199068" y="3392988"/>
              <a:ext cx="3385389" cy="2360113"/>
            </a:xfrm>
            <a:custGeom>
              <a:avLst/>
              <a:gdLst>
                <a:gd name="T0" fmla="*/ 642 w 768"/>
                <a:gd name="T1" fmla="*/ 101 h 535"/>
                <a:gd name="T2" fmla="*/ 603 w 768"/>
                <a:gd name="T3" fmla="*/ 72 h 535"/>
                <a:gd name="T4" fmla="*/ 768 w 768"/>
                <a:gd name="T5" fmla="*/ 0 h 535"/>
                <a:gd name="T6" fmla="*/ 748 w 768"/>
                <a:gd name="T7" fmla="*/ 179 h 535"/>
                <a:gd name="T8" fmla="*/ 728 w 768"/>
                <a:gd name="T9" fmla="*/ 165 h 535"/>
                <a:gd name="T10" fmla="*/ 711 w 768"/>
                <a:gd name="T11" fmla="*/ 152 h 535"/>
                <a:gd name="T12" fmla="*/ 706 w 768"/>
                <a:gd name="T13" fmla="*/ 153 h 535"/>
                <a:gd name="T14" fmla="*/ 634 w 768"/>
                <a:gd name="T15" fmla="*/ 247 h 535"/>
                <a:gd name="T16" fmla="*/ 560 w 768"/>
                <a:gd name="T17" fmla="*/ 343 h 535"/>
                <a:gd name="T18" fmla="*/ 548 w 768"/>
                <a:gd name="T19" fmla="*/ 359 h 535"/>
                <a:gd name="T20" fmla="*/ 540 w 768"/>
                <a:gd name="T21" fmla="*/ 364 h 535"/>
                <a:gd name="T22" fmla="*/ 480 w 768"/>
                <a:gd name="T23" fmla="*/ 372 h 535"/>
                <a:gd name="T24" fmla="*/ 430 w 768"/>
                <a:gd name="T25" fmla="*/ 380 h 535"/>
                <a:gd name="T26" fmla="*/ 365 w 768"/>
                <a:gd name="T27" fmla="*/ 389 h 535"/>
                <a:gd name="T28" fmla="*/ 318 w 768"/>
                <a:gd name="T29" fmla="*/ 406 h 535"/>
                <a:gd name="T30" fmla="*/ 257 w 768"/>
                <a:gd name="T31" fmla="*/ 433 h 535"/>
                <a:gd name="T32" fmla="*/ 190 w 768"/>
                <a:gd name="T33" fmla="*/ 464 h 535"/>
                <a:gd name="T34" fmla="*/ 131 w 768"/>
                <a:gd name="T35" fmla="*/ 491 h 535"/>
                <a:gd name="T36" fmla="*/ 78 w 768"/>
                <a:gd name="T37" fmla="*/ 515 h 535"/>
                <a:gd name="T38" fmla="*/ 37 w 768"/>
                <a:gd name="T39" fmla="*/ 534 h 535"/>
                <a:gd name="T40" fmla="*/ 32 w 768"/>
                <a:gd name="T41" fmla="*/ 532 h 535"/>
                <a:gd name="T42" fmla="*/ 1 w 768"/>
                <a:gd name="T43" fmla="*/ 465 h 535"/>
                <a:gd name="T44" fmla="*/ 3 w 768"/>
                <a:gd name="T45" fmla="*/ 459 h 535"/>
                <a:gd name="T46" fmla="*/ 70 w 768"/>
                <a:gd name="T47" fmla="*/ 428 h 535"/>
                <a:gd name="T48" fmla="*/ 121 w 768"/>
                <a:gd name="T49" fmla="*/ 405 h 535"/>
                <a:gd name="T50" fmla="*/ 203 w 768"/>
                <a:gd name="T51" fmla="*/ 368 h 535"/>
                <a:gd name="T52" fmla="*/ 294 w 768"/>
                <a:gd name="T53" fmla="*/ 326 h 535"/>
                <a:gd name="T54" fmla="*/ 319 w 768"/>
                <a:gd name="T55" fmla="*/ 315 h 535"/>
                <a:gd name="T56" fmla="*/ 341 w 768"/>
                <a:gd name="T57" fmla="*/ 310 h 535"/>
                <a:gd name="T58" fmla="*/ 397 w 768"/>
                <a:gd name="T59" fmla="*/ 301 h 535"/>
                <a:gd name="T60" fmla="*/ 447 w 768"/>
                <a:gd name="T61" fmla="*/ 294 h 535"/>
                <a:gd name="T62" fmla="*/ 498 w 768"/>
                <a:gd name="T63" fmla="*/ 286 h 535"/>
                <a:gd name="T64" fmla="*/ 502 w 768"/>
                <a:gd name="T65" fmla="*/ 283 h 535"/>
                <a:gd name="T66" fmla="*/ 556 w 768"/>
                <a:gd name="T67" fmla="*/ 214 h 535"/>
                <a:gd name="T68" fmla="*/ 626 w 768"/>
                <a:gd name="T69" fmla="*/ 122 h 535"/>
                <a:gd name="T70" fmla="*/ 642 w 768"/>
                <a:gd name="T71" fmla="*/ 101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8" h="535">
                  <a:moveTo>
                    <a:pt x="642" y="101"/>
                  </a:moveTo>
                  <a:cubicBezTo>
                    <a:pt x="629" y="91"/>
                    <a:pt x="616" y="82"/>
                    <a:pt x="603" y="72"/>
                  </a:cubicBezTo>
                  <a:cubicBezTo>
                    <a:pt x="658" y="48"/>
                    <a:pt x="713" y="24"/>
                    <a:pt x="768" y="0"/>
                  </a:cubicBezTo>
                  <a:cubicBezTo>
                    <a:pt x="761" y="60"/>
                    <a:pt x="755" y="119"/>
                    <a:pt x="748" y="179"/>
                  </a:cubicBezTo>
                  <a:cubicBezTo>
                    <a:pt x="741" y="174"/>
                    <a:pt x="734" y="169"/>
                    <a:pt x="728" y="165"/>
                  </a:cubicBezTo>
                  <a:cubicBezTo>
                    <a:pt x="723" y="160"/>
                    <a:pt x="717" y="156"/>
                    <a:pt x="711" y="152"/>
                  </a:cubicBezTo>
                  <a:cubicBezTo>
                    <a:pt x="709" y="150"/>
                    <a:pt x="708" y="151"/>
                    <a:pt x="706" y="153"/>
                  </a:cubicBezTo>
                  <a:cubicBezTo>
                    <a:pt x="682" y="184"/>
                    <a:pt x="658" y="215"/>
                    <a:pt x="634" y="247"/>
                  </a:cubicBezTo>
                  <a:cubicBezTo>
                    <a:pt x="610" y="279"/>
                    <a:pt x="585" y="311"/>
                    <a:pt x="560" y="343"/>
                  </a:cubicBezTo>
                  <a:cubicBezTo>
                    <a:pt x="556" y="348"/>
                    <a:pt x="552" y="354"/>
                    <a:pt x="548" y="359"/>
                  </a:cubicBezTo>
                  <a:cubicBezTo>
                    <a:pt x="546" y="361"/>
                    <a:pt x="543" y="363"/>
                    <a:pt x="540" y="364"/>
                  </a:cubicBezTo>
                  <a:cubicBezTo>
                    <a:pt x="520" y="367"/>
                    <a:pt x="500" y="370"/>
                    <a:pt x="480" y="372"/>
                  </a:cubicBezTo>
                  <a:cubicBezTo>
                    <a:pt x="463" y="375"/>
                    <a:pt x="446" y="377"/>
                    <a:pt x="430" y="380"/>
                  </a:cubicBezTo>
                  <a:cubicBezTo>
                    <a:pt x="408" y="383"/>
                    <a:pt x="387" y="388"/>
                    <a:pt x="365" y="389"/>
                  </a:cubicBezTo>
                  <a:cubicBezTo>
                    <a:pt x="348" y="391"/>
                    <a:pt x="333" y="399"/>
                    <a:pt x="318" y="406"/>
                  </a:cubicBezTo>
                  <a:cubicBezTo>
                    <a:pt x="297" y="415"/>
                    <a:pt x="277" y="424"/>
                    <a:pt x="257" y="433"/>
                  </a:cubicBezTo>
                  <a:cubicBezTo>
                    <a:pt x="235" y="444"/>
                    <a:pt x="213" y="454"/>
                    <a:pt x="190" y="464"/>
                  </a:cubicBezTo>
                  <a:cubicBezTo>
                    <a:pt x="171" y="473"/>
                    <a:pt x="151" y="482"/>
                    <a:pt x="131" y="491"/>
                  </a:cubicBezTo>
                  <a:cubicBezTo>
                    <a:pt x="113" y="499"/>
                    <a:pt x="96" y="507"/>
                    <a:pt x="78" y="515"/>
                  </a:cubicBezTo>
                  <a:cubicBezTo>
                    <a:pt x="64" y="522"/>
                    <a:pt x="51" y="528"/>
                    <a:pt x="37" y="534"/>
                  </a:cubicBezTo>
                  <a:cubicBezTo>
                    <a:pt x="34" y="535"/>
                    <a:pt x="33" y="535"/>
                    <a:pt x="32" y="532"/>
                  </a:cubicBezTo>
                  <a:cubicBezTo>
                    <a:pt x="22" y="509"/>
                    <a:pt x="11" y="487"/>
                    <a:pt x="1" y="465"/>
                  </a:cubicBezTo>
                  <a:cubicBezTo>
                    <a:pt x="0" y="462"/>
                    <a:pt x="0" y="461"/>
                    <a:pt x="3" y="459"/>
                  </a:cubicBezTo>
                  <a:cubicBezTo>
                    <a:pt x="25" y="449"/>
                    <a:pt x="48" y="439"/>
                    <a:pt x="70" y="428"/>
                  </a:cubicBezTo>
                  <a:cubicBezTo>
                    <a:pt x="87" y="421"/>
                    <a:pt x="104" y="413"/>
                    <a:pt x="121" y="405"/>
                  </a:cubicBezTo>
                  <a:cubicBezTo>
                    <a:pt x="148" y="393"/>
                    <a:pt x="175" y="380"/>
                    <a:pt x="203" y="368"/>
                  </a:cubicBezTo>
                  <a:cubicBezTo>
                    <a:pt x="233" y="354"/>
                    <a:pt x="264" y="340"/>
                    <a:pt x="294" y="326"/>
                  </a:cubicBezTo>
                  <a:cubicBezTo>
                    <a:pt x="302" y="323"/>
                    <a:pt x="311" y="318"/>
                    <a:pt x="319" y="315"/>
                  </a:cubicBezTo>
                  <a:cubicBezTo>
                    <a:pt x="326" y="313"/>
                    <a:pt x="334" y="311"/>
                    <a:pt x="341" y="310"/>
                  </a:cubicBezTo>
                  <a:cubicBezTo>
                    <a:pt x="360" y="307"/>
                    <a:pt x="378" y="304"/>
                    <a:pt x="397" y="301"/>
                  </a:cubicBezTo>
                  <a:cubicBezTo>
                    <a:pt x="413" y="299"/>
                    <a:pt x="430" y="297"/>
                    <a:pt x="447" y="294"/>
                  </a:cubicBezTo>
                  <a:cubicBezTo>
                    <a:pt x="464" y="292"/>
                    <a:pt x="481" y="289"/>
                    <a:pt x="498" y="286"/>
                  </a:cubicBezTo>
                  <a:cubicBezTo>
                    <a:pt x="499" y="286"/>
                    <a:pt x="501" y="284"/>
                    <a:pt x="502" y="283"/>
                  </a:cubicBezTo>
                  <a:cubicBezTo>
                    <a:pt x="520" y="260"/>
                    <a:pt x="538" y="237"/>
                    <a:pt x="556" y="214"/>
                  </a:cubicBezTo>
                  <a:cubicBezTo>
                    <a:pt x="579" y="183"/>
                    <a:pt x="603" y="153"/>
                    <a:pt x="626" y="122"/>
                  </a:cubicBezTo>
                  <a:cubicBezTo>
                    <a:pt x="631" y="115"/>
                    <a:pt x="637" y="108"/>
                    <a:pt x="642" y="10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28" name="Freeform 19"/>
            <p:cNvSpPr>
              <a:spLocks/>
            </p:cNvSpPr>
            <p:nvPr/>
          </p:nvSpPr>
          <p:spPr bwMode="auto">
            <a:xfrm>
              <a:off x="2689782" y="2736547"/>
              <a:ext cx="1159199" cy="1918826"/>
            </a:xfrm>
            <a:custGeom>
              <a:avLst/>
              <a:gdLst>
                <a:gd name="T0" fmla="*/ 30 w 263"/>
                <a:gd name="T1" fmla="*/ 255 h 435"/>
                <a:gd name="T2" fmla="*/ 19 w 263"/>
                <a:gd name="T3" fmla="*/ 304 h 435"/>
                <a:gd name="T4" fmla="*/ 1 w 263"/>
                <a:gd name="T5" fmla="*/ 248 h 435"/>
                <a:gd name="T6" fmla="*/ 34 w 263"/>
                <a:gd name="T7" fmla="*/ 202 h 435"/>
                <a:gd name="T8" fmla="*/ 48 w 263"/>
                <a:gd name="T9" fmla="*/ 175 h 435"/>
                <a:gd name="T10" fmla="*/ 40 w 263"/>
                <a:gd name="T11" fmla="*/ 122 h 435"/>
                <a:gd name="T12" fmla="*/ 93 w 263"/>
                <a:gd name="T13" fmla="*/ 150 h 435"/>
                <a:gd name="T14" fmla="*/ 88 w 263"/>
                <a:gd name="T15" fmla="*/ 186 h 435"/>
                <a:gd name="T16" fmla="*/ 129 w 263"/>
                <a:gd name="T17" fmla="*/ 188 h 435"/>
                <a:gd name="T18" fmla="*/ 154 w 263"/>
                <a:gd name="T19" fmla="*/ 174 h 435"/>
                <a:gd name="T20" fmla="*/ 158 w 263"/>
                <a:gd name="T21" fmla="*/ 15 h 435"/>
                <a:gd name="T22" fmla="*/ 178 w 263"/>
                <a:gd name="T23" fmla="*/ 13 h 435"/>
                <a:gd name="T24" fmla="*/ 255 w 263"/>
                <a:gd name="T25" fmla="*/ 22 h 435"/>
                <a:gd name="T26" fmla="*/ 252 w 263"/>
                <a:gd name="T27" fmla="*/ 38 h 435"/>
                <a:gd name="T28" fmla="*/ 243 w 263"/>
                <a:gd name="T29" fmla="*/ 55 h 435"/>
                <a:gd name="T30" fmla="*/ 263 w 263"/>
                <a:gd name="T31" fmla="*/ 84 h 435"/>
                <a:gd name="T32" fmla="*/ 183 w 263"/>
                <a:gd name="T33" fmla="*/ 84 h 435"/>
                <a:gd name="T34" fmla="*/ 178 w 263"/>
                <a:gd name="T35" fmla="*/ 157 h 435"/>
                <a:gd name="T36" fmla="*/ 190 w 263"/>
                <a:gd name="T37" fmla="*/ 174 h 435"/>
                <a:gd name="T38" fmla="*/ 178 w 263"/>
                <a:gd name="T39" fmla="*/ 199 h 435"/>
                <a:gd name="T40" fmla="*/ 169 w 263"/>
                <a:gd name="T41" fmla="*/ 225 h 435"/>
                <a:gd name="T42" fmla="*/ 158 w 263"/>
                <a:gd name="T43" fmla="*/ 205 h 435"/>
                <a:gd name="T44" fmla="*/ 135 w 263"/>
                <a:gd name="T45" fmla="*/ 217 h 435"/>
                <a:gd name="T46" fmla="*/ 91 w 263"/>
                <a:gd name="T47" fmla="*/ 217 h 435"/>
                <a:gd name="T48" fmla="*/ 95 w 263"/>
                <a:gd name="T49" fmla="*/ 276 h 435"/>
                <a:gd name="T50" fmla="*/ 102 w 263"/>
                <a:gd name="T51" fmla="*/ 292 h 435"/>
                <a:gd name="T52" fmla="*/ 149 w 263"/>
                <a:gd name="T53" fmla="*/ 312 h 435"/>
                <a:gd name="T54" fmla="*/ 171 w 263"/>
                <a:gd name="T55" fmla="*/ 381 h 435"/>
                <a:gd name="T56" fmla="*/ 140 w 263"/>
                <a:gd name="T57" fmla="*/ 364 h 435"/>
                <a:gd name="T58" fmla="*/ 120 w 263"/>
                <a:gd name="T59" fmla="*/ 330 h 435"/>
                <a:gd name="T60" fmla="*/ 89 w 263"/>
                <a:gd name="T61" fmla="*/ 321 h 435"/>
                <a:gd name="T62" fmla="*/ 92 w 263"/>
                <a:gd name="T63" fmla="*/ 365 h 435"/>
                <a:gd name="T64" fmla="*/ 63 w 263"/>
                <a:gd name="T65" fmla="*/ 423 h 435"/>
                <a:gd name="T66" fmla="*/ 35 w 263"/>
                <a:gd name="T67" fmla="*/ 408 h 435"/>
                <a:gd name="T68" fmla="*/ 60 w 263"/>
                <a:gd name="T69" fmla="*/ 359 h 435"/>
                <a:gd name="T70" fmla="*/ 53 w 263"/>
                <a:gd name="T71" fmla="*/ 320 h 435"/>
                <a:gd name="T72" fmla="*/ 41 w 263"/>
                <a:gd name="T73" fmla="*/ 242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63" h="435">
                  <a:moveTo>
                    <a:pt x="40" y="239"/>
                  </a:moveTo>
                  <a:cubicBezTo>
                    <a:pt x="33" y="241"/>
                    <a:pt x="29" y="249"/>
                    <a:pt x="30" y="255"/>
                  </a:cubicBezTo>
                  <a:cubicBezTo>
                    <a:pt x="31" y="267"/>
                    <a:pt x="32" y="278"/>
                    <a:pt x="32" y="290"/>
                  </a:cubicBezTo>
                  <a:cubicBezTo>
                    <a:pt x="32" y="298"/>
                    <a:pt x="27" y="304"/>
                    <a:pt x="19" y="304"/>
                  </a:cubicBezTo>
                  <a:cubicBezTo>
                    <a:pt x="11" y="305"/>
                    <a:pt x="5" y="300"/>
                    <a:pt x="4" y="291"/>
                  </a:cubicBezTo>
                  <a:cubicBezTo>
                    <a:pt x="3" y="277"/>
                    <a:pt x="3" y="262"/>
                    <a:pt x="1" y="248"/>
                  </a:cubicBezTo>
                  <a:cubicBezTo>
                    <a:pt x="0" y="240"/>
                    <a:pt x="2" y="235"/>
                    <a:pt x="7" y="230"/>
                  </a:cubicBezTo>
                  <a:cubicBezTo>
                    <a:pt x="17" y="221"/>
                    <a:pt x="25" y="211"/>
                    <a:pt x="34" y="202"/>
                  </a:cubicBezTo>
                  <a:cubicBezTo>
                    <a:pt x="36" y="200"/>
                    <a:pt x="37" y="199"/>
                    <a:pt x="37" y="197"/>
                  </a:cubicBezTo>
                  <a:cubicBezTo>
                    <a:pt x="38" y="189"/>
                    <a:pt x="40" y="181"/>
                    <a:pt x="48" y="175"/>
                  </a:cubicBezTo>
                  <a:cubicBezTo>
                    <a:pt x="35" y="168"/>
                    <a:pt x="29" y="157"/>
                    <a:pt x="30" y="143"/>
                  </a:cubicBezTo>
                  <a:cubicBezTo>
                    <a:pt x="30" y="135"/>
                    <a:pt x="34" y="128"/>
                    <a:pt x="40" y="122"/>
                  </a:cubicBezTo>
                  <a:cubicBezTo>
                    <a:pt x="52" y="111"/>
                    <a:pt x="72" y="111"/>
                    <a:pt x="84" y="123"/>
                  </a:cubicBezTo>
                  <a:cubicBezTo>
                    <a:pt x="91" y="131"/>
                    <a:pt x="94" y="139"/>
                    <a:pt x="93" y="150"/>
                  </a:cubicBezTo>
                  <a:cubicBezTo>
                    <a:pt x="92" y="160"/>
                    <a:pt x="86" y="168"/>
                    <a:pt x="78" y="173"/>
                  </a:cubicBezTo>
                  <a:cubicBezTo>
                    <a:pt x="82" y="178"/>
                    <a:pt x="84" y="182"/>
                    <a:pt x="88" y="186"/>
                  </a:cubicBezTo>
                  <a:cubicBezTo>
                    <a:pt x="88" y="187"/>
                    <a:pt x="90" y="188"/>
                    <a:pt x="92" y="188"/>
                  </a:cubicBezTo>
                  <a:cubicBezTo>
                    <a:pt x="104" y="188"/>
                    <a:pt x="117" y="188"/>
                    <a:pt x="129" y="188"/>
                  </a:cubicBezTo>
                  <a:cubicBezTo>
                    <a:pt x="131" y="188"/>
                    <a:pt x="133" y="187"/>
                    <a:pt x="135" y="186"/>
                  </a:cubicBezTo>
                  <a:cubicBezTo>
                    <a:pt x="141" y="182"/>
                    <a:pt x="147" y="178"/>
                    <a:pt x="154" y="174"/>
                  </a:cubicBezTo>
                  <a:cubicBezTo>
                    <a:pt x="157" y="172"/>
                    <a:pt x="158" y="169"/>
                    <a:pt x="158" y="165"/>
                  </a:cubicBezTo>
                  <a:cubicBezTo>
                    <a:pt x="158" y="115"/>
                    <a:pt x="158" y="65"/>
                    <a:pt x="158" y="15"/>
                  </a:cubicBezTo>
                  <a:cubicBezTo>
                    <a:pt x="158" y="11"/>
                    <a:pt x="159" y="6"/>
                    <a:pt x="163" y="4"/>
                  </a:cubicBezTo>
                  <a:cubicBezTo>
                    <a:pt x="170" y="0"/>
                    <a:pt x="178" y="4"/>
                    <a:pt x="178" y="13"/>
                  </a:cubicBezTo>
                  <a:cubicBezTo>
                    <a:pt x="179" y="22"/>
                    <a:pt x="179" y="22"/>
                    <a:pt x="187" y="22"/>
                  </a:cubicBezTo>
                  <a:cubicBezTo>
                    <a:pt x="210" y="22"/>
                    <a:pt x="232" y="22"/>
                    <a:pt x="255" y="22"/>
                  </a:cubicBezTo>
                  <a:cubicBezTo>
                    <a:pt x="257" y="22"/>
                    <a:pt x="259" y="22"/>
                    <a:pt x="263" y="22"/>
                  </a:cubicBezTo>
                  <a:cubicBezTo>
                    <a:pt x="259" y="28"/>
                    <a:pt x="255" y="33"/>
                    <a:pt x="252" y="38"/>
                  </a:cubicBezTo>
                  <a:cubicBezTo>
                    <a:pt x="249" y="42"/>
                    <a:pt x="246" y="46"/>
                    <a:pt x="244" y="49"/>
                  </a:cubicBezTo>
                  <a:cubicBezTo>
                    <a:pt x="242" y="51"/>
                    <a:pt x="242" y="53"/>
                    <a:pt x="243" y="55"/>
                  </a:cubicBezTo>
                  <a:cubicBezTo>
                    <a:pt x="249" y="63"/>
                    <a:pt x="254" y="71"/>
                    <a:pt x="260" y="79"/>
                  </a:cubicBezTo>
                  <a:cubicBezTo>
                    <a:pt x="261" y="80"/>
                    <a:pt x="262" y="82"/>
                    <a:pt x="263" y="84"/>
                  </a:cubicBezTo>
                  <a:cubicBezTo>
                    <a:pt x="260" y="84"/>
                    <a:pt x="259" y="84"/>
                    <a:pt x="257" y="84"/>
                  </a:cubicBezTo>
                  <a:cubicBezTo>
                    <a:pt x="232" y="84"/>
                    <a:pt x="208" y="84"/>
                    <a:pt x="183" y="84"/>
                  </a:cubicBezTo>
                  <a:cubicBezTo>
                    <a:pt x="179" y="84"/>
                    <a:pt x="178" y="85"/>
                    <a:pt x="178" y="89"/>
                  </a:cubicBezTo>
                  <a:cubicBezTo>
                    <a:pt x="178" y="112"/>
                    <a:pt x="178" y="134"/>
                    <a:pt x="178" y="157"/>
                  </a:cubicBezTo>
                  <a:cubicBezTo>
                    <a:pt x="178" y="160"/>
                    <a:pt x="179" y="161"/>
                    <a:pt x="182" y="163"/>
                  </a:cubicBezTo>
                  <a:cubicBezTo>
                    <a:pt x="187" y="164"/>
                    <a:pt x="190" y="168"/>
                    <a:pt x="190" y="174"/>
                  </a:cubicBezTo>
                  <a:cubicBezTo>
                    <a:pt x="191" y="180"/>
                    <a:pt x="189" y="185"/>
                    <a:pt x="184" y="188"/>
                  </a:cubicBezTo>
                  <a:cubicBezTo>
                    <a:pt x="179" y="190"/>
                    <a:pt x="178" y="194"/>
                    <a:pt x="178" y="199"/>
                  </a:cubicBezTo>
                  <a:cubicBezTo>
                    <a:pt x="178" y="204"/>
                    <a:pt x="178" y="210"/>
                    <a:pt x="178" y="215"/>
                  </a:cubicBezTo>
                  <a:cubicBezTo>
                    <a:pt x="178" y="222"/>
                    <a:pt x="175" y="225"/>
                    <a:pt x="169" y="225"/>
                  </a:cubicBezTo>
                  <a:cubicBezTo>
                    <a:pt x="163" y="226"/>
                    <a:pt x="159" y="222"/>
                    <a:pt x="158" y="216"/>
                  </a:cubicBezTo>
                  <a:cubicBezTo>
                    <a:pt x="158" y="213"/>
                    <a:pt x="158" y="210"/>
                    <a:pt x="158" y="205"/>
                  </a:cubicBezTo>
                  <a:cubicBezTo>
                    <a:pt x="153" y="209"/>
                    <a:pt x="149" y="212"/>
                    <a:pt x="144" y="214"/>
                  </a:cubicBezTo>
                  <a:cubicBezTo>
                    <a:pt x="142" y="216"/>
                    <a:pt x="138" y="217"/>
                    <a:pt x="135" y="217"/>
                  </a:cubicBezTo>
                  <a:cubicBezTo>
                    <a:pt x="122" y="217"/>
                    <a:pt x="109" y="217"/>
                    <a:pt x="96" y="216"/>
                  </a:cubicBezTo>
                  <a:cubicBezTo>
                    <a:pt x="94" y="216"/>
                    <a:pt x="93" y="217"/>
                    <a:pt x="91" y="217"/>
                  </a:cubicBezTo>
                  <a:cubicBezTo>
                    <a:pt x="92" y="225"/>
                    <a:pt x="92" y="234"/>
                    <a:pt x="93" y="243"/>
                  </a:cubicBezTo>
                  <a:cubicBezTo>
                    <a:pt x="94" y="254"/>
                    <a:pt x="94" y="265"/>
                    <a:pt x="95" y="276"/>
                  </a:cubicBezTo>
                  <a:cubicBezTo>
                    <a:pt x="96" y="279"/>
                    <a:pt x="96" y="282"/>
                    <a:pt x="96" y="285"/>
                  </a:cubicBezTo>
                  <a:cubicBezTo>
                    <a:pt x="96" y="289"/>
                    <a:pt x="99" y="290"/>
                    <a:pt x="102" y="292"/>
                  </a:cubicBezTo>
                  <a:cubicBezTo>
                    <a:pt x="115" y="295"/>
                    <a:pt x="128" y="299"/>
                    <a:pt x="140" y="303"/>
                  </a:cubicBezTo>
                  <a:cubicBezTo>
                    <a:pt x="143" y="305"/>
                    <a:pt x="147" y="309"/>
                    <a:pt x="149" y="312"/>
                  </a:cubicBezTo>
                  <a:cubicBezTo>
                    <a:pt x="157" y="328"/>
                    <a:pt x="165" y="344"/>
                    <a:pt x="174" y="360"/>
                  </a:cubicBezTo>
                  <a:cubicBezTo>
                    <a:pt x="178" y="367"/>
                    <a:pt x="177" y="376"/>
                    <a:pt x="171" y="381"/>
                  </a:cubicBezTo>
                  <a:cubicBezTo>
                    <a:pt x="165" y="385"/>
                    <a:pt x="155" y="386"/>
                    <a:pt x="150" y="380"/>
                  </a:cubicBezTo>
                  <a:cubicBezTo>
                    <a:pt x="146" y="375"/>
                    <a:pt x="144" y="370"/>
                    <a:pt x="140" y="364"/>
                  </a:cubicBezTo>
                  <a:cubicBezTo>
                    <a:pt x="135" y="354"/>
                    <a:pt x="130" y="344"/>
                    <a:pt x="125" y="335"/>
                  </a:cubicBezTo>
                  <a:cubicBezTo>
                    <a:pt x="124" y="333"/>
                    <a:pt x="122" y="330"/>
                    <a:pt x="120" y="330"/>
                  </a:cubicBezTo>
                  <a:cubicBezTo>
                    <a:pt x="110" y="327"/>
                    <a:pt x="101" y="324"/>
                    <a:pt x="91" y="321"/>
                  </a:cubicBezTo>
                  <a:cubicBezTo>
                    <a:pt x="91" y="321"/>
                    <a:pt x="90" y="321"/>
                    <a:pt x="89" y="321"/>
                  </a:cubicBezTo>
                  <a:cubicBezTo>
                    <a:pt x="89" y="327"/>
                    <a:pt x="90" y="334"/>
                    <a:pt x="90" y="340"/>
                  </a:cubicBezTo>
                  <a:cubicBezTo>
                    <a:pt x="91" y="348"/>
                    <a:pt x="93" y="357"/>
                    <a:pt x="92" y="365"/>
                  </a:cubicBezTo>
                  <a:cubicBezTo>
                    <a:pt x="91" y="371"/>
                    <a:pt x="88" y="378"/>
                    <a:pt x="85" y="383"/>
                  </a:cubicBezTo>
                  <a:cubicBezTo>
                    <a:pt x="78" y="397"/>
                    <a:pt x="70" y="410"/>
                    <a:pt x="63" y="423"/>
                  </a:cubicBezTo>
                  <a:cubicBezTo>
                    <a:pt x="58" y="432"/>
                    <a:pt x="49" y="435"/>
                    <a:pt x="41" y="431"/>
                  </a:cubicBezTo>
                  <a:cubicBezTo>
                    <a:pt x="33" y="426"/>
                    <a:pt x="30" y="417"/>
                    <a:pt x="35" y="408"/>
                  </a:cubicBezTo>
                  <a:cubicBezTo>
                    <a:pt x="43" y="394"/>
                    <a:pt x="51" y="379"/>
                    <a:pt x="59" y="365"/>
                  </a:cubicBezTo>
                  <a:cubicBezTo>
                    <a:pt x="60" y="363"/>
                    <a:pt x="60" y="361"/>
                    <a:pt x="60" y="359"/>
                  </a:cubicBezTo>
                  <a:cubicBezTo>
                    <a:pt x="60" y="349"/>
                    <a:pt x="59" y="340"/>
                    <a:pt x="58" y="330"/>
                  </a:cubicBezTo>
                  <a:cubicBezTo>
                    <a:pt x="58" y="326"/>
                    <a:pt x="57" y="323"/>
                    <a:pt x="53" y="320"/>
                  </a:cubicBezTo>
                  <a:cubicBezTo>
                    <a:pt x="48" y="316"/>
                    <a:pt x="46" y="309"/>
                    <a:pt x="45" y="302"/>
                  </a:cubicBezTo>
                  <a:cubicBezTo>
                    <a:pt x="44" y="282"/>
                    <a:pt x="42" y="262"/>
                    <a:pt x="41" y="242"/>
                  </a:cubicBezTo>
                  <a:cubicBezTo>
                    <a:pt x="41" y="241"/>
                    <a:pt x="41" y="240"/>
                    <a:pt x="40" y="239"/>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30" name="Freeform 20"/>
            <p:cNvSpPr>
              <a:spLocks/>
            </p:cNvSpPr>
            <p:nvPr/>
          </p:nvSpPr>
          <p:spPr bwMode="auto">
            <a:xfrm>
              <a:off x="1111250" y="4178960"/>
              <a:ext cx="656441" cy="1124072"/>
            </a:xfrm>
            <a:custGeom>
              <a:avLst/>
              <a:gdLst>
                <a:gd name="T0" fmla="*/ 72 w 149"/>
                <a:gd name="T1" fmla="*/ 163 h 255"/>
                <a:gd name="T2" fmla="*/ 74 w 149"/>
                <a:gd name="T3" fmla="*/ 182 h 255"/>
                <a:gd name="T4" fmla="*/ 75 w 149"/>
                <a:gd name="T5" fmla="*/ 198 h 255"/>
                <a:gd name="T6" fmla="*/ 71 w 149"/>
                <a:gd name="T7" fmla="*/ 211 h 255"/>
                <a:gd name="T8" fmla="*/ 54 w 149"/>
                <a:gd name="T9" fmla="*/ 244 h 255"/>
                <a:gd name="T10" fmla="*/ 35 w 149"/>
                <a:gd name="T11" fmla="*/ 250 h 255"/>
                <a:gd name="T12" fmla="*/ 33 w 149"/>
                <a:gd name="T13" fmla="*/ 232 h 255"/>
                <a:gd name="T14" fmla="*/ 49 w 149"/>
                <a:gd name="T15" fmla="*/ 199 h 255"/>
                <a:gd name="T16" fmla="*/ 51 w 149"/>
                <a:gd name="T17" fmla="*/ 193 h 255"/>
                <a:gd name="T18" fmla="*/ 48 w 149"/>
                <a:gd name="T19" fmla="*/ 170 h 255"/>
                <a:gd name="T20" fmla="*/ 45 w 149"/>
                <a:gd name="T21" fmla="*/ 165 h 255"/>
                <a:gd name="T22" fmla="*/ 37 w 149"/>
                <a:gd name="T23" fmla="*/ 149 h 255"/>
                <a:gd name="T24" fmla="*/ 33 w 149"/>
                <a:gd name="T25" fmla="*/ 106 h 255"/>
                <a:gd name="T26" fmla="*/ 32 w 149"/>
                <a:gd name="T27" fmla="*/ 101 h 255"/>
                <a:gd name="T28" fmla="*/ 24 w 149"/>
                <a:gd name="T29" fmla="*/ 116 h 255"/>
                <a:gd name="T30" fmla="*/ 27 w 149"/>
                <a:gd name="T31" fmla="*/ 141 h 255"/>
                <a:gd name="T32" fmla="*/ 11 w 149"/>
                <a:gd name="T33" fmla="*/ 152 h 255"/>
                <a:gd name="T34" fmla="*/ 5 w 149"/>
                <a:gd name="T35" fmla="*/ 141 h 255"/>
                <a:gd name="T36" fmla="*/ 2 w 149"/>
                <a:gd name="T37" fmla="*/ 114 h 255"/>
                <a:gd name="T38" fmla="*/ 9 w 149"/>
                <a:gd name="T39" fmla="*/ 91 h 255"/>
                <a:gd name="T40" fmla="*/ 27 w 149"/>
                <a:gd name="T41" fmla="*/ 72 h 255"/>
                <a:gd name="T42" fmla="*/ 29 w 149"/>
                <a:gd name="T43" fmla="*/ 68 h 255"/>
                <a:gd name="T44" fmla="*/ 36 w 149"/>
                <a:gd name="T45" fmla="*/ 51 h 255"/>
                <a:gd name="T46" fmla="*/ 22 w 149"/>
                <a:gd name="T47" fmla="*/ 23 h 255"/>
                <a:gd name="T48" fmla="*/ 34 w 149"/>
                <a:gd name="T49" fmla="*/ 7 h 255"/>
                <a:gd name="T50" fmla="*/ 68 w 149"/>
                <a:gd name="T51" fmla="*/ 16 h 255"/>
                <a:gd name="T52" fmla="*/ 60 w 149"/>
                <a:gd name="T53" fmla="*/ 48 h 255"/>
                <a:gd name="T54" fmla="*/ 68 w 149"/>
                <a:gd name="T55" fmla="*/ 59 h 255"/>
                <a:gd name="T56" fmla="*/ 71 w 149"/>
                <a:gd name="T57" fmla="*/ 60 h 255"/>
                <a:gd name="T58" fmla="*/ 100 w 149"/>
                <a:gd name="T59" fmla="*/ 60 h 255"/>
                <a:gd name="T60" fmla="*/ 105 w 149"/>
                <a:gd name="T61" fmla="*/ 58 h 255"/>
                <a:gd name="T62" fmla="*/ 129 w 149"/>
                <a:gd name="T63" fmla="*/ 40 h 255"/>
                <a:gd name="T64" fmla="*/ 146 w 149"/>
                <a:gd name="T65" fmla="*/ 42 h 255"/>
                <a:gd name="T66" fmla="*/ 143 w 149"/>
                <a:gd name="T67" fmla="*/ 58 h 255"/>
                <a:gd name="T68" fmla="*/ 112 w 149"/>
                <a:gd name="T69" fmla="*/ 80 h 255"/>
                <a:gd name="T70" fmla="*/ 106 w 149"/>
                <a:gd name="T71" fmla="*/ 82 h 255"/>
                <a:gd name="T72" fmla="*/ 77 w 149"/>
                <a:gd name="T73" fmla="*/ 82 h 255"/>
                <a:gd name="T74" fmla="*/ 71 w 149"/>
                <a:gd name="T75" fmla="*/ 82 h 255"/>
                <a:gd name="T76" fmla="*/ 73 w 149"/>
                <a:gd name="T77" fmla="*/ 105 h 255"/>
                <a:gd name="T78" fmla="*/ 76 w 149"/>
                <a:gd name="T79" fmla="*/ 133 h 255"/>
                <a:gd name="T80" fmla="*/ 82 w 149"/>
                <a:gd name="T81" fmla="*/ 141 h 255"/>
                <a:gd name="T82" fmla="*/ 109 w 149"/>
                <a:gd name="T83" fmla="*/ 149 h 255"/>
                <a:gd name="T84" fmla="*/ 118 w 149"/>
                <a:gd name="T85" fmla="*/ 155 h 255"/>
                <a:gd name="T86" fmla="*/ 140 w 149"/>
                <a:gd name="T87" fmla="*/ 193 h 255"/>
                <a:gd name="T88" fmla="*/ 135 w 149"/>
                <a:gd name="T89" fmla="*/ 210 h 255"/>
                <a:gd name="T90" fmla="*/ 118 w 149"/>
                <a:gd name="T91" fmla="*/ 205 h 255"/>
                <a:gd name="T92" fmla="*/ 101 w 149"/>
                <a:gd name="T93" fmla="*/ 174 h 255"/>
                <a:gd name="T94" fmla="*/ 97 w 149"/>
                <a:gd name="T95" fmla="*/ 171 h 255"/>
                <a:gd name="T96" fmla="*/ 72 w 149"/>
                <a:gd name="T97" fmla="*/ 163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9" h="255">
                  <a:moveTo>
                    <a:pt x="72" y="163"/>
                  </a:moveTo>
                  <a:cubicBezTo>
                    <a:pt x="72" y="170"/>
                    <a:pt x="73" y="176"/>
                    <a:pt x="74" y="182"/>
                  </a:cubicBezTo>
                  <a:cubicBezTo>
                    <a:pt x="74" y="187"/>
                    <a:pt x="76" y="193"/>
                    <a:pt x="75" y="198"/>
                  </a:cubicBezTo>
                  <a:cubicBezTo>
                    <a:pt x="75" y="203"/>
                    <a:pt x="73" y="207"/>
                    <a:pt x="71" y="211"/>
                  </a:cubicBezTo>
                  <a:cubicBezTo>
                    <a:pt x="66" y="222"/>
                    <a:pt x="60" y="233"/>
                    <a:pt x="54" y="244"/>
                  </a:cubicBezTo>
                  <a:cubicBezTo>
                    <a:pt x="50" y="252"/>
                    <a:pt x="42" y="255"/>
                    <a:pt x="35" y="250"/>
                  </a:cubicBezTo>
                  <a:cubicBezTo>
                    <a:pt x="30" y="246"/>
                    <a:pt x="29" y="239"/>
                    <a:pt x="33" y="232"/>
                  </a:cubicBezTo>
                  <a:cubicBezTo>
                    <a:pt x="38" y="221"/>
                    <a:pt x="44" y="210"/>
                    <a:pt x="49" y="199"/>
                  </a:cubicBezTo>
                  <a:cubicBezTo>
                    <a:pt x="50" y="197"/>
                    <a:pt x="51" y="195"/>
                    <a:pt x="51" y="193"/>
                  </a:cubicBezTo>
                  <a:cubicBezTo>
                    <a:pt x="50" y="185"/>
                    <a:pt x="49" y="177"/>
                    <a:pt x="48" y="170"/>
                  </a:cubicBezTo>
                  <a:cubicBezTo>
                    <a:pt x="48" y="168"/>
                    <a:pt x="47" y="166"/>
                    <a:pt x="45" y="165"/>
                  </a:cubicBezTo>
                  <a:cubicBezTo>
                    <a:pt x="40" y="161"/>
                    <a:pt x="38" y="155"/>
                    <a:pt x="37" y="149"/>
                  </a:cubicBezTo>
                  <a:cubicBezTo>
                    <a:pt x="36" y="134"/>
                    <a:pt x="35" y="120"/>
                    <a:pt x="33" y="106"/>
                  </a:cubicBezTo>
                  <a:cubicBezTo>
                    <a:pt x="33" y="105"/>
                    <a:pt x="32" y="103"/>
                    <a:pt x="32" y="101"/>
                  </a:cubicBezTo>
                  <a:cubicBezTo>
                    <a:pt x="27" y="105"/>
                    <a:pt x="23" y="109"/>
                    <a:pt x="24" y="116"/>
                  </a:cubicBezTo>
                  <a:cubicBezTo>
                    <a:pt x="26" y="124"/>
                    <a:pt x="26" y="132"/>
                    <a:pt x="27" y="141"/>
                  </a:cubicBezTo>
                  <a:cubicBezTo>
                    <a:pt x="28" y="150"/>
                    <a:pt x="20" y="155"/>
                    <a:pt x="11" y="152"/>
                  </a:cubicBezTo>
                  <a:cubicBezTo>
                    <a:pt x="7" y="150"/>
                    <a:pt x="5" y="146"/>
                    <a:pt x="5" y="141"/>
                  </a:cubicBezTo>
                  <a:cubicBezTo>
                    <a:pt x="4" y="132"/>
                    <a:pt x="4" y="123"/>
                    <a:pt x="2" y="114"/>
                  </a:cubicBezTo>
                  <a:cubicBezTo>
                    <a:pt x="0" y="104"/>
                    <a:pt x="3" y="98"/>
                    <a:pt x="9" y="91"/>
                  </a:cubicBezTo>
                  <a:cubicBezTo>
                    <a:pt x="16" y="85"/>
                    <a:pt x="21" y="79"/>
                    <a:pt x="27" y="72"/>
                  </a:cubicBezTo>
                  <a:cubicBezTo>
                    <a:pt x="28" y="71"/>
                    <a:pt x="29" y="69"/>
                    <a:pt x="29" y="68"/>
                  </a:cubicBezTo>
                  <a:cubicBezTo>
                    <a:pt x="29" y="61"/>
                    <a:pt x="32" y="56"/>
                    <a:pt x="36" y="51"/>
                  </a:cubicBezTo>
                  <a:cubicBezTo>
                    <a:pt x="26" y="45"/>
                    <a:pt x="20" y="36"/>
                    <a:pt x="22" y="23"/>
                  </a:cubicBezTo>
                  <a:cubicBezTo>
                    <a:pt x="24" y="16"/>
                    <a:pt x="28" y="10"/>
                    <a:pt x="34" y="7"/>
                  </a:cubicBezTo>
                  <a:cubicBezTo>
                    <a:pt x="45" y="0"/>
                    <a:pt x="62" y="4"/>
                    <a:pt x="68" y="16"/>
                  </a:cubicBezTo>
                  <a:cubicBezTo>
                    <a:pt x="75" y="29"/>
                    <a:pt x="71" y="43"/>
                    <a:pt x="60" y="48"/>
                  </a:cubicBezTo>
                  <a:cubicBezTo>
                    <a:pt x="62" y="52"/>
                    <a:pt x="65" y="56"/>
                    <a:pt x="68" y="59"/>
                  </a:cubicBezTo>
                  <a:cubicBezTo>
                    <a:pt x="69" y="60"/>
                    <a:pt x="70" y="60"/>
                    <a:pt x="71" y="60"/>
                  </a:cubicBezTo>
                  <a:cubicBezTo>
                    <a:pt x="81" y="60"/>
                    <a:pt x="90" y="60"/>
                    <a:pt x="100" y="60"/>
                  </a:cubicBezTo>
                  <a:cubicBezTo>
                    <a:pt x="101" y="60"/>
                    <a:pt x="103" y="59"/>
                    <a:pt x="105" y="58"/>
                  </a:cubicBezTo>
                  <a:cubicBezTo>
                    <a:pt x="113" y="52"/>
                    <a:pt x="121" y="46"/>
                    <a:pt x="129" y="40"/>
                  </a:cubicBezTo>
                  <a:cubicBezTo>
                    <a:pt x="135" y="36"/>
                    <a:pt x="142" y="37"/>
                    <a:pt x="146" y="42"/>
                  </a:cubicBezTo>
                  <a:cubicBezTo>
                    <a:pt x="149" y="46"/>
                    <a:pt x="149" y="54"/>
                    <a:pt x="143" y="58"/>
                  </a:cubicBezTo>
                  <a:cubicBezTo>
                    <a:pt x="132" y="65"/>
                    <a:pt x="122" y="73"/>
                    <a:pt x="112" y="80"/>
                  </a:cubicBezTo>
                  <a:cubicBezTo>
                    <a:pt x="110" y="81"/>
                    <a:pt x="108" y="82"/>
                    <a:pt x="106" y="82"/>
                  </a:cubicBezTo>
                  <a:cubicBezTo>
                    <a:pt x="96" y="82"/>
                    <a:pt x="87" y="82"/>
                    <a:pt x="77" y="82"/>
                  </a:cubicBezTo>
                  <a:cubicBezTo>
                    <a:pt x="76" y="82"/>
                    <a:pt x="74" y="82"/>
                    <a:pt x="71" y="82"/>
                  </a:cubicBezTo>
                  <a:cubicBezTo>
                    <a:pt x="72" y="90"/>
                    <a:pt x="73" y="98"/>
                    <a:pt x="73" y="105"/>
                  </a:cubicBezTo>
                  <a:cubicBezTo>
                    <a:pt x="74" y="114"/>
                    <a:pt x="75" y="124"/>
                    <a:pt x="76" y="133"/>
                  </a:cubicBezTo>
                  <a:cubicBezTo>
                    <a:pt x="77" y="137"/>
                    <a:pt x="77" y="140"/>
                    <a:pt x="82" y="141"/>
                  </a:cubicBezTo>
                  <a:cubicBezTo>
                    <a:pt x="91" y="143"/>
                    <a:pt x="100" y="146"/>
                    <a:pt x="109" y="149"/>
                  </a:cubicBezTo>
                  <a:cubicBezTo>
                    <a:pt x="112" y="150"/>
                    <a:pt x="116" y="152"/>
                    <a:pt x="118" y="155"/>
                  </a:cubicBezTo>
                  <a:cubicBezTo>
                    <a:pt x="125" y="168"/>
                    <a:pt x="132" y="181"/>
                    <a:pt x="140" y="193"/>
                  </a:cubicBezTo>
                  <a:cubicBezTo>
                    <a:pt x="143" y="200"/>
                    <a:pt x="141" y="207"/>
                    <a:pt x="135" y="210"/>
                  </a:cubicBezTo>
                  <a:cubicBezTo>
                    <a:pt x="129" y="214"/>
                    <a:pt x="122" y="212"/>
                    <a:pt x="118" y="205"/>
                  </a:cubicBezTo>
                  <a:cubicBezTo>
                    <a:pt x="112" y="195"/>
                    <a:pt x="107" y="185"/>
                    <a:pt x="101" y="174"/>
                  </a:cubicBezTo>
                  <a:cubicBezTo>
                    <a:pt x="100" y="173"/>
                    <a:pt x="99" y="171"/>
                    <a:pt x="97" y="171"/>
                  </a:cubicBezTo>
                  <a:cubicBezTo>
                    <a:pt x="89" y="168"/>
                    <a:pt x="81" y="166"/>
                    <a:pt x="72" y="163"/>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31" name="Freeform 21"/>
            <p:cNvSpPr>
              <a:spLocks/>
            </p:cNvSpPr>
            <p:nvPr/>
          </p:nvSpPr>
          <p:spPr bwMode="auto">
            <a:xfrm>
              <a:off x="1837946" y="3856228"/>
              <a:ext cx="656441" cy="1121877"/>
            </a:xfrm>
            <a:custGeom>
              <a:avLst/>
              <a:gdLst>
                <a:gd name="T0" fmla="*/ 59 w 149"/>
                <a:gd name="T1" fmla="*/ 48 h 254"/>
                <a:gd name="T2" fmla="*/ 67 w 149"/>
                <a:gd name="T3" fmla="*/ 58 h 254"/>
                <a:gd name="T4" fmla="*/ 71 w 149"/>
                <a:gd name="T5" fmla="*/ 59 h 254"/>
                <a:gd name="T6" fmla="*/ 98 w 149"/>
                <a:gd name="T7" fmla="*/ 59 h 254"/>
                <a:gd name="T8" fmla="*/ 105 w 149"/>
                <a:gd name="T9" fmla="*/ 56 h 254"/>
                <a:gd name="T10" fmla="*/ 129 w 149"/>
                <a:gd name="T11" fmla="*/ 39 h 254"/>
                <a:gd name="T12" fmla="*/ 145 w 149"/>
                <a:gd name="T13" fmla="*/ 41 h 254"/>
                <a:gd name="T14" fmla="*/ 142 w 149"/>
                <a:gd name="T15" fmla="*/ 57 h 254"/>
                <a:gd name="T16" fmla="*/ 112 w 149"/>
                <a:gd name="T17" fmla="*/ 78 h 254"/>
                <a:gd name="T18" fmla="*/ 104 w 149"/>
                <a:gd name="T19" fmla="*/ 81 h 254"/>
                <a:gd name="T20" fmla="*/ 75 w 149"/>
                <a:gd name="T21" fmla="*/ 81 h 254"/>
                <a:gd name="T22" fmla="*/ 71 w 149"/>
                <a:gd name="T23" fmla="*/ 86 h 254"/>
                <a:gd name="T24" fmla="*/ 75 w 149"/>
                <a:gd name="T25" fmla="*/ 134 h 254"/>
                <a:gd name="T26" fmla="*/ 81 w 149"/>
                <a:gd name="T27" fmla="*/ 140 h 254"/>
                <a:gd name="T28" fmla="*/ 105 w 149"/>
                <a:gd name="T29" fmla="*/ 146 h 254"/>
                <a:gd name="T30" fmla="*/ 119 w 149"/>
                <a:gd name="T31" fmla="*/ 157 h 254"/>
                <a:gd name="T32" fmla="*/ 139 w 149"/>
                <a:gd name="T33" fmla="*/ 192 h 254"/>
                <a:gd name="T34" fmla="*/ 134 w 149"/>
                <a:gd name="T35" fmla="*/ 209 h 254"/>
                <a:gd name="T36" fmla="*/ 118 w 149"/>
                <a:gd name="T37" fmla="*/ 204 h 254"/>
                <a:gd name="T38" fmla="*/ 100 w 149"/>
                <a:gd name="T39" fmla="*/ 173 h 254"/>
                <a:gd name="T40" fmla="*/ 95 w 149"/>
                <a:gd name="T41" fmla="*/ 169 h 254"/>
                <a:gd name="T42" fmla="*/ 71 w 149"/>
                <a:gd name="T43" fmla="*/ 162 h 254"/>
                <a:gd name="T44" fmla="*/ 73 w 149"/>
                <a:gd name="T45" fmla="*/ 183 h 254"/>
                <a:gd name="T46" fmla="*/ 74 w 149"/>
                <a:gd name="T47" fmla="*/ 199 h 254"/>
                <a:gd name="T48" fmla="*/ 67 w 149"/>
                <a:gd name="T49" fmla="*/ 215 h 254"/>
                <a:gd name="T50" fmla="*/ 54 w 149"/>
                <a:gd name="T51" fmla="*/ 242 h 254"/>
                <a:gd name="T52" fmla="*/ 33 w 149"/>
                <a:gd name="T53" fmla="*/ 248 h 254"/>
                <a:gd name="T54" fmla="*/ 32 w 149"/>
                <a:gd name="T55" fmla="*/ 230 h 254"/>
                <a:gd name="T56" fmla="*/ 49 w 149"/>
                <a:gd name="T57" fmla="*/ 198 h 254"/>
                <a:gd name="T58" fmla="*/ 50 w 149"/>
                <a:gd name="T59" fmla="*/ 192 h 254"/>
                <a:gd name="T60" fmla="*/ 47 w 149"/>
                <a:gd name="T61" fmla="*/ 169 h 254"/>
                <a:gd name="T62" fmla="*/ 44 w 149"/>
                <a:gd name="T63" fmla="*/ 164 h 254"/>
                <a:gd name="T64" fmla="*/ 37 w 149"/>
                <a:gd name="T65" fmla="*/ 149 h 254"/>
                <a:gd name="T66" fmla="*/ 31 w 149"/>
                <a:gd name="T67" fmla="*/ 102 h 254"/>
                <a:gd name="T68" fmla="*/ 31 w 149"/>
                <a:gd name="T69" fmla="*/ 100 h 254"/>
                <a:gd name="T70" fmla="*/ 23 w 149"/>
                <a:gd name="T71" fmla="*/ 113 h 254"/>
                <a:gd name="T72" fmla="*/ 26 w 149"/>
                <a:gd name="T73" fmla="*/ 138 h 254"/>
                <a:gd name="T74" fmla="*/ 16 w 149"/>
                <a:gd name="T75" fmla="*/ 151 h 254"/>
                <a:gd name="T76" fmla="*/ 4 w 149"/>
                <a:gd name="T77" fmla="*/ 141 h 254"/>
                <a:gd name="T78" fmla="*/ 0 w 149"/>
                <a:gd name="T79" fmla="*/ 103 h 254"/>
                <a:gd name="T80" fmla="*/ 2 w 149"/>
                <a:gd name="T81" fmla="*/ 98 h 254"/>
                <a:gd name="T82" fmla="*/ 26 w 149"/>
                <a:gd name="T83" fmla="*/ 71 h 254"/>
                <a:gd name="T84" fmla="*/ 28 w 149"/>
                <a:gd name="T85" fmla="*/ 67 h 254"/>
                <a:gd name="T86" fmla="*/ 35 w 149"/>
                <a:gd name="T87" fmla="*/ 50 h 254"/>
                <a:gd name="T88" fmla="*/ 21 w 149"/>
                <a:gd name="T89" fmla="*/ 28 h 254"/>
                <a:gd name="T90" fmla="*/ 28 w 149"/>
                <a:gd name="T91" fmla="*/ 9 h 254"/>
                <a:gd name="T92" fmla="*/ 63 w 149"/>
                <a:gd name="T93" fmla="*/ 9 h 254"/>
                <a:gd name="T94" fmla="*/ 59 w 149"/>
                <a:gd name="T95" fmla="*/ 48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9" h="254">
                  <a:moveTo>
                    <a:pt x="59" y="48"/>
                  </a:moveTo>
                  <a:cubicBezTo>
                    <a:pt x="62" y="51"/>
                    <a:pt x="64" y="55"/>
                    <a:pt x="67" y="58"/>
                  </a:cubicBezTo>
                  <a:cubicBezTo>
                    <a:pt x="68" y="59"/>
                    <a:pt x="69" y="59"/>
                    <a:pt x="71" y="59"/>
                  </a:cubicBezTo>
                  <a:cubicBezTo>
                    <a:pt x="80" y="59"/>
                    <a:pt x="89" y="59"/>
                    <a:pt x="98" y="59"/>
                  </a:cubicBezTo>
                  <a:cubicBezTo>
                    <a:pt x="101" y="59"/>
                    <a:pt x="103" y="57"/>
                    <a:pt x="105" y="56"/>
                  </a:cubicBezTo>
                  <a:cubicBezTo>
                    <a:pt x="113" y="51"/>
                    <a:pt x="121" y="45"/>
                    <a:pt x="129" y="39"/>
                  </a:cubicBezTo>
                  <a:cubicBezTo>
                    <a:pt x="134" y="35"/>
                    <a:pt x="141" y="36"/>
                    <a:pt x="145" y="41"/>
                  </a:cubicBezTo>
                  <a:cubicBezTo>
                    <a:pt x="149" y="46"/>
                    <a:pt x="147" y="53"/>
                    <a:pt x="142" y="57"/>
                  </a:cubicBezTo>
                  <a:cubicBezTo>
                    <a:pt x="132" y="64"/>
                    <a:pt x="122" y="71"/>
                    <a:pt x="112" y="78"/>
                  </a:cubicBezTo>
                  <a:cubicBezTo>
                    <a:pt x="110" y="80"/>
                    <a:pt x="107" y="80"/>
                    <a:pt x="104" y="81"/>
                  </a:cubicBezTo>
                  <a:cubicBezTo>
                    <a:pt x="95" y="81"/>
                    <a:pt x="85" y="81"/>
                    <a:pt x="75" y="81"/>
                  </a:cubicBezTo>
                  <a:cubicBezTo>
                    <a:pt x="72" y="81"/>
                    <a:pt x="70" y="82"/>
                    <a:pt x="71" y="86"/>
                  </a:cubicBezTo>
                  <a:cubicBezTo>
                    <a:pt x="73" y="102"/>
                    <a:pt x="74" y="118"/>
                    <a:pt x="75" y="134"/>
                  </a:cubicBezTo>
                  <a:cubicBezTo>
                    <a:pt x="76" y="138"/>
                    <a:pt x="78" y="139"/>
                    <a:pt x="81" y="140"/>
                  </a:cubicBezTo>
                  <a:cubicBezTo>
                    <a:pt x="89" y="142"/>
                    <a:pt x="97" y="145"/>
                    <a:pt x="105" y="146"/>
                  </a:cubicBezTo>
                  <a:cubicBezTo>
                    <a:pt x="111" y="148"/>
                    <a:pt x="116" y="151"/>
                    <a:pt x="119" y="157"/>
                  </a:cubicBezTo>
                  <a:cubicBezTo>
                    <a:pt x="125" y="169"/>
                    <a:pt x="132" y="181"/>
                    <a:pt x="139" y="192"/>
                  </a:cubicBezTo>
                  <a:cubicBezTo>
                    <a:pt x="142" y="199"/>
                    <a:pt x="140" y="206"/>
                    <a:pt x="134" y="209"/>
                  </a:cubicBezTo>
                  <a:cubicBezTo>
                    <a:pt x="129" y="212"/>
                    <a:pt x="121" y="210"/>
                    <a:pt x="118" y="204"/>
                  </a:cubicBezTo>
                  <a:cubicBezTo>
                    <a:pt x="112" y="194"/>
                    <a:pt x="106" y="184"/>
                    <a:pt x="100" y="173"/>
                  </a:cubicBezTo>
                  <a:cubicBezTo>
                    <a:pt x="99" y="172"/>
                    <a:pt x="97" y="170"/>
                    <a:pt x="95" y="169"/>
                  </a:cubicBezTo>
                  <a:cubicBezTo>
                    <a:pt x="88" y="167"/>
                    <a:pt x="80" y="165"/>
                    <a:pt x="71" y="162"/>
                  </a:cubicBezTo>
                  <a:cubicBezTo>
                    <a:pt x="72" y="170"/>
                    <a:pt x="72" y="177"/>
                    <a:pt x="73" y="183"/>
                  </a:cubicBezTo>
                  <a:cubicBezTo>
                    <a:pt x="74" y="189"/>
                    <a:pt x="75" y="194"/>
                    <a:pt x="74" y="199"/>
                  </a:cubicBezTo>
                  <a:cubicBezTo>
                    <a:pt x="73" y="205"/>
                    <a:pt x="70" y="210"/>
                    <a:pt x="67" y="215"/>
                  </a:cubicBezTo>
                  <a:cubicBezTo>
                    <a:pt x="63" y="224"/>
                    <a:pt x="58" y="233"/>
                    <a:pt x="54" y="242"/>
                  </a:cubicBezTo>
                  <a:cubicBezTo>
                    <a:pt x="49" y="251"/>
                    <a:pt x="40" y="254"/>
                    <a:pt x="33" y="248"/>
                  </a:cubicBezTo>
                  <a:cubicBezTo>
                    <a:pt x="29" y="244"/>
                    <a:pt x="28" y="237"/>
                    <a:pt x="32" y="230"/>
                  </a:cubicBezTo>
                  <a:cubicBezTo>
                    <a:pt x="38" y="219"/>
                    <a:pt x="43" y="209"/>
                    <a:pt x="49" y="198"/>
                  </a:cubicBezTo>
                  <a:cubicBezTo>
                    <a:pt x="49" y="196"/>
                    <a:pt x="50" y="194"/>
                    <a:pt x="50" y="192"/>
                  </a:cubicBezTo>
                  <a:cubicBezTo>
                    <a:pt x="49" y="184"/>
                    <a:pt x="48" y="177"/>
                    <a:pt x="47" y="169"/>
                  </a:cubicBezTo>
                  <a:cubicBezTo>
                    <a:pt x="47" y="168"/>
                    <a:pt x="46" y="165"/>
                    <a:pt x="44" y="164"/>
                  </a:cubicBezTo>
                  <a:cubicBezTo>
                    <a:pt x="40" y="160"/>
                    <a:pt x="37" y="155"/>
                    <a:pt x="37" y="149"/>
                  </a:cubicBezTo>
                  <a:cubicBezTo>
                    <a:pt x="35" y="133"/>
                    <a:pt x="33" y="118"/>
                    <a:pt x="31" y="102"/>
                  </a:cubicBezTo>
                  <a:cubicBezTo>
                    <a:pt x="31" y="102"/>
                    <a:pt x="31" y="101"/>
                    <a:pt x="31" y="100"/>
                  </a:cubicBezTo>
                  <a:cubicBezTo>
                    <a:pt x="25" y="103"/>
                    <a:pt x="23" y="108"/>
                    <a:pt x="23" y="113"/>
                  </a:cubicBezTo>
                  <a:cubicBezTo>
                    <a:pt x="24" y="121"/>
                    <a:pt x="25" y="130"/>
                    <a:pt x="26" y="138"/>
                  </a:cubicBezTo>
                  <a:cubicBezTo>
                    <a:pt x="27" y="146"/>
                    <a:pt x="23" y="151"/>
                    <a:pt x="16" y="151"/>
                  </a:cubicBezTo>
                  <a:cubicBezTo>
                    <a:pt x="10" y="152"/>
                    <a:pt x="5" y="148"/>
                    <a:pt x="4" y="141"/>
                  </a:cubicBezTo>
                  <a:cubicBezTo>
                    <a:pt x="3" y="128"/>
                    <a:pt x="1" y="116"/>
                    <a:pt x="0" y="103"/>
                  </a:cubicBezTo>
                  <a:cubicBezTo>
                    <a:pt x="0" y="101"/>
                    <a:pt x="1" y="99"/>
                    <a:pt x="2" y="98"/>
                  </a:cubicBezTo>
                  <a:cubicBezTo>
                    <a:pt x="10" y="89"/>
                    <a:pt x="18" y="80"/>
                    <a:pt x="26" y="71"/>
                  </a:cubicBezTo>
                  <a:cubicBezTo>
                    <a:pt x="27" y="70"/>
                    <a:pt x="28" y="69"/>
                    <a:pt x="28" y="67"/>
                  </a:cubicBezTo>
                  <a:cubicBezTo>
                    <a:pt x="30" y="57"/>
                    <a:pt x="30" y="57"/>
                    <a:pt x="35" y="50"/>
                  </a:cubicBezTo>
                  <a:cubicBezTo>
                    <a:pt x="27" y="45"/>
                    <a:pt x="21" y="38"/>
                    <a:pt x="21" y="28"/>
                  </a:cubicBezTo>
                  <a:cubicBezTo>
                    <a:pt x="21" y="21"/>
                    <a:pt x="23" y="15"/>
                    <a:pt x="28" y="9"/>
                  </a:cubicBezTo>
                  <a:cubicBezTo>
                    <a:pt x="37" y="0"/>
                    <a:pt x="53" y="0"/>
                    <a:pt x="63" y="9"/>
                  </a:cubicBezTo>
                  <a:cubicBezTo>
                    <a:pt x="74" y="19"/>
                    <a:pt x="73" y="35"/>
                    <a:pt x="59" y="48"/>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nvGrpSpPr>
          <p:cNvPr id="75" name="Group 18"/>
          <p:cNvGrpSpPr/>
          <p:nvPr/>
        </p:nvGrpSpPr>
        <p:grpSpPr>
          <a:xfrm rot="5400000">
            <a:off x="-2769574" y="2769573"/>
            <a:ext cx="6858002" cy="1318856"/>
            <a:chOff x="0" y="5204122"/>
            <a:chExt cx="10506757" cy="1653878"/>
          </a:xfrm>
        </p:grpSpPr>
        <p:sp>
          <p:nvSpPr>
            <p:cNvPr id="7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81" name="Group 54">
            <a:extLst>
              <a:ext uri="{FF2B5EF4-FFF2-40B4-BE49-F238E27FC236}">
                <a16:creationId xmlns:a16="http://schemas.microsoft.com/office/drawing/2014/main" xmlns="" id="{FBBDB02E-EEC5-4A03-951E-4D9D13DE18A7}"/>
              </a:ext>
            </a:extLst>
          </p:cNvPr>
          <p:cNvGrpSpPr/>
          <p:nvPr/>
        </p:nvGrpSpPr>
        <p:grpSpPr>
          <a:xfrm>
            <a:off x="154228" y="0"/>
            <a:ext cx="913280" cy="937333"/>
            <a:chOff x="5995988" y="2712903"/>
            <a:chExt cx="2457450" cy="2587625"/>
          </a:xfrm>
        </p:grpSpPr>
        <p:sp>
          <p:nvSpPr>
            <p:cNvPr id="82" name="Freeform 6">
              <a:extLst>
                <a:ext uri="{FF2B5EF4-FFF2-40B4-BE49-F238E27FC236}">
                  <a16:creationId xmlns:a16="http://schemas.microsoft.com/office/drawing/2014/main" xmlns="" id="{EA46F957-BB71-4A23-9A1A-766F6ED8D6FD}"/>
                </a:ext>
              </a:extLst>
            </p:cNvPr>
            <p:cNvSpPr>
              <a:spLocks/>
            </p:cNvSpPr>
            <p:nvPr/>
          </p:nvSpPr>
          <p:spPr bwMode="auto">
            <a:xfrm>
              <a:off x="5995988" y="2712903"/>
              <a:ext cx="2457450" cy="2587625"/>
            </a:xfrm>
            <a:custGeom>
              <a:avLst/>
              <a:gdLst>
                <a:gd name="T0" fmla="*/ 707 w 771"/>
                <a:gd name="T1" fmla="*/ 219 h 812"/>
                <a:gd name="T2" fmla="*/ 760 w 771"/>
                <a:gd name="T3" fmla="*/ 369 h 812"/>
                <a:gd name="T4" fmla="*/ 685 w 771"/>
                <a:gd name="T5" fmla="*/ 634 h 812"/>
                <a:gd name="T6" fmla="*/ 197 w 771"/>
                <a:gd name="T7" fmla="*/ 707 h 812"/>
                <a:gd name="T8" fmla="*/ 97 w 771"/>
                <a:gd name="T9" fmla="*/ 220 h 812"/>
                <a:gd name="T10" fmla="*/ 594 w 771"/>
                <a:gd name="T11" fmla="*/ 106 h 812"/>
                <a:gd name="T12" fmla="*/ 552 w 771"/>
                <a:gd name="T13" fmla="*/ 147 h 812"/>
                <a:gd name="T14" fmla="*/ 509 w 771"/>
                <a:gd name="T15" fmla="*/ 128 h 812"/>
                <a:gd name="T16" fmla="*/ 454 w 771"/>
                <a:gd name="T17" fmla="*/ 113 h 812"/>
                <a:gd name="T18" fmla="*/ 372 w 771"/>
                <a:gd name="T19" fmla="*/ 110 h 812"/>
                <a:gd name="T20" fmla="*/ 241 w 771"/>
                <a:gd name="T21" fmla="*/ 155 h 812"/>
                <a:gd name="T22" fmla="*/ 147 w 771"/>
                <a:gd name="T23" fmla="*/ 249 h 812"/>
                <a:gd name="T24" fmla="*/ 115 w 771"/>
                <a:gd name="T25" fmla="*/ 317 h 812"/>
                <a:gd name="T26" fmla="*/ 103 w 771"/>
                <a:gd name="T27" fmla="*/ 366 h 812"/>
                <a:gd name="T28" fmla="*/ 102 w 771"/>
                <a:gd name="T29" fmla="*/ 450 h 812"/>
                <a:gd name="T30" fmla="*/ 124 w 771"/>
                <a:gd name="T31" fmla="*/ 528 h 812"/>
                <a:gd name="T32" fmla="*/ 209 w 771"/>
                <a:gd name="T33" fmla="*/ 643 h 812"/>
                <a:gd name="T34" fmla="*/ 295 w 771"/>
                <a:gd name="T35" fmla="*/ 694 h 812"/>
                <a:gd name="T36" fmla="*/ 357 w 771"/>
                <a:gd name="T37" fmla="*/ 710 h 812"/>
                <a:gd name="T38" fmla="*/ 439 w 771"/>
                <a:gd name="T39" fmla="*/ 711 h 812"/>
                <a:gd name="T40" fmla="*/ 512 w 771"/>
                <a:gd name="T41" fmla="*/ 693 h 812"/>
                <a:gd name="T42" fmla="*/ 585 w 771"/>
                <a:gd name="T43" fmla="*/ 652 h 812"/>
                <a:gd name="T44" fmla="*/ 644 w 771"/>
                <a:gd name="T45" fmla="*/ 592 h 812"/>
                <a:gd name="T46" fmla="*/ 677 w 771"/>
                <a:gd name="T47" fmla="*/ 536 h 812"/>
                <a:gd name="T48" fmla="*/ 696 w 771"/>
                <a:gd name="T49" fmla="*/ 482 h 812"/>
                <a:gd name="T50" fmla="*/ 704 w 771"/>
                <a:gd name="T51" fmla="*/ 432 h 812"/>
                <a:gd name="T52" fmla="*/ 702 w 771"/>
                <a:gd name="T53" fmla="*/ 374 h 812"/>
                <a:gd name="T54" fmla="*/ 695 w 771"/>
                <a:gd name="T55" fmla="*/ 334 h 812"/>
                <a:gd name="T56" fmla="*/ 666 w 771"/>
                <a:gd name="T57" fmla="*/ 264 h 812"/>
                <a:gd name="T58" fmla="*/ 667 w 771"/>
                <a:gd name="T59" fmla="*/ 258 h 812"/>
                <a:gd name="T60" fmla="*/ 703 w 771"/>
                <a:gd name="T61" fmla="*/ 222 h 812"/>
                <a:gd name="T62" fmla="*/ 707 w 771"/>
                <a:gd name="T63" fmla="*/ 219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1" h="812">
                  <a:moveTo>
                    <a:pt x="707" y="219"/>
                  </a:moveTo>
                  <a:cubicBezTo>
                    <a:pt x="736" y="265"/>
                    <a:pt x="754" y="315"/>
                    <a:pt x="760" y="369"/>
                  </a:cubicBezTo>
                  <a:cubicBezTo>
                    <a:pt x="771" y="467"/>
                    <a:pt x="746" y="557"/>
                    <a:pt x="685" y="634"/>
                  </a:cubicBezTo>
                  <a:cubicBezTo>
                    <a:pt x="561" y="789"/>
                    <a:pt x="347" y="812"/>
                    <a:pt x="197" y="707"/>
                  </a:cubicBezTo>
                  <a:cubicBezTo>
                    <a:pt x="31" y="591"/>
                    <a:pt x="0" y="374"/>
                    <a:pt x="97" y="220"/>
                  </a:cubicBezTo>
                  <a:cubicBezTo>
                    <a:pt x="203" y="52"/>
                    <a:pt x="424" y="0"/>
                    <a:pt x="594" y="106"/>
                  </a:cubicBezTo>
                  <a:cubicBezTo>
                    <a:pt x="580" y="120"/>
                    <a:pt x="566" y="134"/>
                    <a:pt x="552" y="147"/>
                  </a:cubicBezTo>
                  <a:cubicBezTo>
                    <a:pt x="538" y="141"/>
                    <a:pt x="523" y="134"/>
                    <a:pt x="509" y="128"/>
                  </a:cubicBezTo>
                  <a:cubicBezTo>
                    <a:pt x="491" y="121"/>
                    <a:pt x="473" y="116"/>
                    <a:pt x="454" y="113"/>
                  </a:cubicBezTo>
                  <a:cubicBezTo>
                    <a:pt x="427" y="108"/>
                    <a:pt x="399" y="107"/>
                    <a:pt x="372" y="110"/>
                  </a:cubicBezTo>
                  <a:cubicBezTo>
                    <a:pt x="325" y="115"/>
                    <a:pt x="281" y="130"/>
                    <a:pt x="241" y="155"/>
                  </a:cubicBezTo>
                  <a:cubicBezTo>
                    <a:pt x="203" y="179"/>
                    <a:pt x="171" y="211"/>
                    <a:pt x="147" y="249"/>
                  </a:cubicBezTo>
                  <a:cubicBezTo>
                    <a:pt x="134" y="270"/>
                    <a:pt x="123" y="293"/>
                    <a:pt x="115" y="317"/>
                  </a:cubicBezTo>
                  <a:cubicBezTo>
                    <a:pt x="110" y="333"/>
                    <a:pt x="106" y="350"/>
                    <a:pt x="103" y="366"/>
                  </a:cubicBezTo>
                  <a:cubicBezTo>
                    <a:pt x="99" y="394"/>
                    <a:pt x="99" y="422"/>
                    <a:pt x="102" y="450"/>
                  </a:cubicBezTo>
                  <a:cubicBezTo>
                    <a:pt x="105" y="477"/>
                    <a:pt x="113" y="503"/>
                    <a:pt x="124" y="528"/>
                  </a:cubicBezTo>
                  <a:cubicBezTo>
                    <a:pt x="143" y="574"/>
                    <a:pt x="171" y="612"/>
                    <a:pt x="209" y="643"/>
                  </a:cubicBezTo>
                  <a:cubicBezTo>
                    <a:pt x="235" y="665"/>
                    <a:pt x="263" y="682"/>
                    <a:pt x="295" y="694"/>
                  </a:cubicBezTo>
                  <a:cubicBezTo>
                    <a:pt x="315" y="701"/>
                    <a:pt x="336" y="707"/>
                    <a:pt x="357" y="710"/>
                  </a:cubicBezTo>
                  <a:cubicBezTo>
                    <a:pt x="384" y="714"/>
                    <a:pt x="412" y="715"/>
                    <a:pt x="439" y="711"/>
                  </a:cubicBezTo>
                  <a:cubicBezTo>
                    <a:pt x="464" y="708"/>
                    <a:pt x="488" y="702"/>
                    <a:pt x="512" y="693"/>
                  </a:cubicBezTo>
                  <a:cubicBezTo>
                    <a:pt x="538" y="683"/>
                    <a:pt x="563" y="669"/>
                    <a:pt x="585" y="652"/>
                  </a:cubicBezTo>
                  <a:cubicBezTo>
                    <a:pt x="607" y="635"/>
                    <a:pt x="627" y="615"/>
                    <a:pt x="644" y="592"/>
                  </a:cubicBezTo>
                  <a:cubicBezTo>
                    <a:pt x="657" y="575"/>
                    <a:pt x="668" y="556"/>
                    <a:pt x="677" y="536"/>
                  </a:cubicBezTo>
                  <a:cubicBezTo>
                    <a:pt x="686" y="519"/>
                    <a:pt x="692" y="501"/>
                    <a:pt x="696" y="482"/>
                  </a:cubicBezTo>
                  <a:cubicBezTo>
                    <a:pt x="700" y="465"/>
                    <a:pt x="703" y="449"/>
                    <a:pt x="704" y="432"/>
                  </a:cubicBezTo>
                  <a:cubicBezTo>
                    <a:pt x="704" y="413"/>
                    <a:pt x="704" y="393"/>
                    <a:pt x="702" y="374"/>
                  </a:cubicBezTo>
                  <a:cubicBezTo>
                    <a:pt x="701" y="361"/>
                    <a:pt x="698" y="347"/>
                    <a:pt x="695" y="334"/>
                  </a:cubicBezTo>
                  <a:cubicBezTo>
                    <a:pt x="689" y="310"/>
                    <a:pt x="679" y="286"/>
                    <a:pt x="666" y="264"/>
                  </a:cubicBezTo>
                  <a:cubicBezTo>
                    <a:pt x="665" y="262"/>
                    <a:pt x="665" y="260"/>
                    <a:pt x="667" y="258"/>
                  </a:cubicBezTo>
                  <a:cubicBezTo>
                    <a:pt x="680" y="246"/>
                    <a:pt x="691" y="234"/>
                    <a:pt x="703" y="222"/>
                  </a:cubicBezTo>
                  <a:cubicBezTo>
                    <a:pt x="704" y="221"/>
                    <a:pt x="705" y="220"/>
                    <a:pt x="707" y="21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7">
              <a:extLst>
                <a:ext uri="{FF2B5EF4-FFF2-40B4-BE49-F238E27FC236}">
                  <a16:creationId xmlns:a16="http://schemas.microsoft.com/office/drawing/2014/main" xmlns="" id="{4E447141-7B0E-4E53-BF30-373846E329BB}"/>
                </a:ext>
              </a:extLst>
            </p:cNvPr>
            <p:cNvSpPr>
              <a:spLocks/>
            </p:cNvSpPr>
            <p:nvPr/>
          </p:nvSpPr>
          <p:spPr bwMode="auto">
            <a:xfrm>
              <a:off x="6515101" y="3270116"/>
              <a:ext cx="1450975" cy="1435100"/>
            </a:xfrm>
            <a:custGeom>
              <a:avLst/>
              <a:gdLst>
                <a:gd name="T0" fmla="*/ 350 w 455"/>
                <a:gd name="T1" fmla="*/ 54 h 450"/>
                <a:gd name="T2" fmla="*/ 311 w 455"/>
                <a:gd name="T3" fmla="*/ 93 h 450"/>
                <a:gd name="T4" fmla="*/ 305 w 455"/>
                <a:gd name="T5" fmla="*/ 94 h 450"/>
                <a:gd name="T6" fmla="*/ 262 w 455"/>
                <a:gd name="T7" fmla="*/ 81 h 450"/>
                <a:gd name="T8" fmla="*/ 210 w 455"/>
                <a:gd name="T9" fmla="*/ 82 h 450"/>
                <a:gd name="T10" fmla="*/ 148 w 455"/>
                <a:gd name="T11" fmla="*/ 109 h 450"/>
                <a:gd name="T12" fmla="*/ 103 w 455"/>
                <a:gd name="T13" fmla="*/ 160 h 450"/>
                <a:gd name="T14" fmla="*/ 84 w 455"/>
                <a:gd name="T15" fmla="*/ 216 h 450"/>
                <a:gd name="T16" fmla="*/ 90 w 455"/>
                <a:gd name="T17" fmla="*/ 283 h 450"/>
                <a:gd name="T18" fmla="*/ 154 w 455"/>
                <a:gd name="T19" fmla="*/ 367 h 450"/>
                <a:gd name="T20" fmla="*/ 225 w 455"/>
                <a:gd name="T21" fmla="*/ 392 h 450"/>
                <a:gd name="T22" fmla="*/ 302 w 455"/>
                <a:gd name="T23" fmla="*/ 379 h 450"/>
                <a:gd name="T24" fmla="*/ 364 w 455"/>
                <a:gd name="T25" fmla="*/ 330 h 450"/>
                <a:gd name="T26" fmla="*/ 391 w 455"/>
                <a:gd name="T27" fmla="*/ 273 h 450"/>
                <a:gd name="T28" fmla="*/ 395 w 455"/>
                <a:gd name="T29" fmla="*/ 223 h 450"/>
                <a:gd name="T30" fmla="*/ 380 w 455"/>
                <a:gd name="T31" fmla="*/ 167 h 450"/>
                <a:gd name="T32" fmla="*/ 422 w 455"/>
                <a:gd name="T33" fmla="*/ 125 h 450"/>
                <a:gd name="T34" fmla="*/ 453 w 455"/>
                <a:gd name="T35" fmla="*/ 242 h 450"/>
                <a:gd name="T36" fmla="*/ 418 w 455"/>
                <a:gd name="T37" fmla="*/ 354 h 450"/>
                <a:gd name="T38" fmla="*/ 235 w 455"/>
                <a:gd name="T39" fmla="*/ 450 h 450"/>
                <a:gd name="T40" fmla="*/ 85 w 455"/>
                <a:gd name="T41" fmla="*/ 385 h 450"/>
                <a:gd name="T42" fmla="*/ 95 w 455"/>
                <a:gd name="T43" fmla="*/ 78 h 450"/>
                <a:gd name="T44" fmla="*/ 350 w 455"/>
                <a:gd name="T45" fmla="*/ 54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5" h="450">
                  <a:moveTo>
                    <a:pt x="350" y="54"/>
                  </a:moveTo>
                  <a:cubicBezTo>
                    <a:pt x="337" y="67"/>
                    <a:pt x="324" y="80"/>
                    <a:pt x="311" y="93"/>
                  </a:cubicBezTo>
                  <a:cubicBezTo>
                    <a:pt x="310" y="94"/>
                    <a:pt x="307" y="95"/>
                    <a:pt x="305" y="94"/>
                  </a:cubicBezTo>
                  <a:cubicBezTo>
                    <a:pt x="292" y="87"/>
                    <a:pt x="277" y="83"/>
                    <a:pt x="262" y="81"/>
                  </a:cubicBezTo>
                  <a:cubicBezTo>
                    <a:pt x="244" y="79"/>
                    <a:pt x="227" y="79"/>
                    <a:pt x="210" y="82"/>
                  </a:cubicBezTo>
                  <a:cubicBezTo>
                    <a:pt x="187" y="87"/>
                    <a:pt x="166" y="96"/>
                    <a:pt x="148" y="109"/>
                  </a:cubicBezTo>
                  <a:cubicBezTo>
                    <a:pt x="129" y="123"/>
                    <a:pt x="114" y="140"/>
                    <a:pt x="103" y="160"/>
                  </a:cubicBezTo>
                  <a:cubicBezTo>
                    <a:pt x="93" y="178"/>
                    <a:pt x="87" y="196"/>
                    <a:pt x="84" y="216"/>
                  </a:cubicBezTo>
                  <a:cubicBezTo>
                    <a:pt x="81" y="239"/>
                    <a:pt x="83" y="261"/>
                    <a:pt x="90" y="283"/>
                  </a:cubicBezTo>
                  <a:cubicBezTo>
                    <a:pt x="101" y="319"/>
                    <a:pt x="123" y="347"/>
                    <a:pt x="154" y="367"/>
                  </a:cubicBezTo>
                  <a:cubicBezTo>
                    <a:pt x="176" y="381"/>
                    <a:pt x="199" y="389"/>
                    <a:pt x="225" y="392"/>
                  </a:cubicBezTo>
                  <a:cubicBezTo>
                    <a:pt x="252" y="394"/>
                    <a:pt x="277" y="390"/>
                    <a:pt x="302" y="379"/>
                  </a:cubicBezTo>
                  <a:cubicBezTo>
                    <a:pt x="327" y="368"/>
                    <a:pt x="348" y="352"/>
                    <a:pt x="364" y="330"/>
                  </a:cubicBezTo>
                  <a:cubicBezTo>
                    <a:pt x="377" y="313"/>
                    <a:pt x="386" y="294"/>
                    <a:pt x="391" y="273"/>
                  </a:cubicBezTo>
                  <a:cubicBezTo>
                    <a:pt x="395" y="256"/>
                    <a:pt x="397" y="240"/>
                    <a:pt x="395" y="223"/>
                  </a:cubicBezTo>
                  <a:cubicBezTo>
                    <a:pt x="394" y="204"/>
                    <a:pt x="389" y="185"/>
                    <a:pt x="380" y="167"/>
                  </a:cubicBezTo>
                  <a:cubicBezTo>
                    <a:pt x="394" y="153"/>
                    <a:pt x="408" y="139"/>
                    <a:pt x="422" y="125"/>
                  </a:cubicBezTo>
                  <a:cubicBezTo>
                    <a:pt x="444" y="161"/>
                    <a:pt x="455" y="200"/>
                    <a:pt x="453" y="242"/>
                  </a:cubicBezTo>
                  <a:cubicBezTo>
                    <a:pt x="452" y="283"/>
                    <a:pt x="441" y="320"/>
                    <a:pt x="418" y="354"/>
                  </a:cubicBezTo>
                  <a:cubicBezTo>
                    <a:pt x="374" y="418"/>
                    <a:pt x="312" y="450"/>
                    <a:pt x="235" y="450"/>
                  </a:cubicBezTo>
                  <a:cubicBezTo>
                    <a:pt x="176" y="450"/>
                    <a:pt x="125" y="427"/>
                    <a:pt x="85" y="385"/>
                  </a:cubicBezTo>
                  <a:cubicBezTo>
                    <a:pt x="0" y="295"/>
                    <a:pt x="6" y="160"/>
                    <a:pt x="95" y="78"/>
                  </a:cubicBezTo>
                  <a:cubicBezTo>
                    <a:pt x="179" y="0"/>
                    <a:pt x="293" y="14"/>
                    <a:pt x="350" y="5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8">
              <a:extLst>
                <a:ext uri="{FF2B5EF4-FFF2-40B4-BE49-F238E27FC236}">
                  <a16:creationId xmlns:a16="http://schemas.microsoft.com/office/drawing/2014/main" xmlns="" id="{B82E80B4-0DC0-40E8-8691-1A72DD21E6A4}"/>
                </a:ext>
              </a:extLst>
            </p:cNvPr>
            <p:cNvSpPr>
              <a:spLocks/>
            </p:cNvSpPr>
            <p:nvPr/>
          </p:nvSpPr>
          <p:spPr bwMode="auto">
            <a:xfrm>
              <a:off x="7040563" y="2874828"/>
              <a:ext cx="1381125" cy="1384300"/>
            </a:xfrm>
            <a:custGeom>
              <a:avLst/>
              <a:gdLst>
                <a:gd name="T0" fmla="*/ 363 w 433"/>
                <a:gd name="T1" fmla="*/ 0 h 434"/>
                <a:gd name="T2" fmla="*/ 363 w 433"/>
                <a:gd name="T3" fmla="*/ 71 h 434"/>
                <a:gd name="T4" fmla="*/ 432 w 433"/>
                <a:gd name="T5" fmla="*/ 71 h 434"/>
                <a:gd name="T6" fmla="*/ 433 w 433"/>
                <a:gd name="T7" fmla="*/ 73 h 434"/>
                <a:gd name="T8" fmla="*/ 408 w 433"/>
                <a:gd name="T9" fmla="*/ 98 h 434"/>
                <a:gd name="T10" fmla="*/ 303 w 433"/>
                <a:gd name="T11" fmla="*/ 203 h 434"/>
                <a:gd name="T12" fmla="*/ 292 w 433"/>
                <a:gd name="T13" fmla="*/ 207 h 434"/>
                <a:gd name="T14" fmla="*/ 262 w 433"/>
                <a:gd name="T15" fmla="*/ 208 h 434"/>
                <a:gd name="T16" fmla="*/ 255 w 433"/>
                <a:gd name="T17" fmla="*/ 210 h 434"/>
                <a:gd name="T18" fmla="*/ 176 w 433"/>
                <a:gd name="T19" fmla="*/ 289 h 434"/>
                <a:gd name="T20" fmla="*/ 141 w 433"/>
                <a:gd name="T21" fmla="*/ 325 h 434"/>
                <a:gd name="T22" fmla="*/ 140 w 433"/>
                <a:gd name="T23" fmla="*/ 330 h 434"/>
                <a:gd name="T24" fmla="*/ 146 w 433"/>
                <a:gd name="T25" fmla="*/ 354 h 434"/>
                <a:gd name="T26" fmla="*/ 121 w 433"/>
                <a:gd name="T27" fmla="*/ 415 h 434"/>
                <a:gd name="T28" fmla="*/ 67 w 433"/>
                <a:gd name="T29" fmla="*/ 432 h 434"/>
                <a:gd name="T30" fmla="*/ 12 w 433"/>
                <a:gd name="T31" fmla="*/ 397 h 434"/>
                <a:gd name="T32" fmla="*/ 4 w 433"/>
                <a:gd name="T33" fmla="*/ 342 h 434"/>
                <a:gd name="T34" fmla="*/ 46 w 433"/>
                <a:gd name="T35" fmla="*/ 294 h 434"/>
                <a:gd name="T36" fmla="*/ 105 w 433"/>
                <a:gd name="T37" fmla="*/ 295 h 434"/>
                <a:gd name="T38" fmla="*/ 110 w 433"/>
                <a:gd name="T39" fmla="*/ 293 h 434"/>
                <a:gd name="T40" fmla="*/ 191 w 433"/>
                <a:gd name="T41" fmla="*/ 213 h 434"/>
                <a:gd name="T42" fmla="*/ 223 w 433"/>
                <a:gd name="T43" fmla="*/ 181 h 434"/>
                <a:gd name="T44" fmla="*/ 227 w 433"/>
                <a:gd name="T45" fmla="*/ 171 h 434"/>
                <a:gd name="T46" fmla="*/ 227 w 433"/>
                <a:gd name="T47" fmla="*/ 143 h 434"/>
                <a:gd name="T48" fmla="*/ 231 w 433"/>
                <a:gd name="T49" fmla="*/ 131 h 434"/>
                <a:gd name="T50" fmla="*/ 360 w 433"/>
                <a:gd name="T51" fmla="*/ 3 h 434"/>
                <a:gd name="T52" fmla="*/ 363 w 433"/>
                <a:gd name="T53"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3" h="434">
                  <a:moveTo>
                    <a:pt x="363" y="0"/>
                  </a:moveTo>
                  <a:cubicBezTo>
                    <a:pt x="363" y="24"/>
                    <a:pt x="363" y="47"/>
                    <a:pt x="363" y="71"/>
                  </a:cubicBezTo>
                  <a:cubicBezTo>
                    <a:pt x="386" y="71"/>
                    <a:pt x="409" y="71"/>
                    <a:pt x="432" y="71"/>
                  </a:cubicBezTo>
                  <a:cubicBezTo>
                    <a:pt x="432" y="72"/>
                    <a:pt x="432" y="73"/>
                    <a:pt x="433" y="73"/>
                  </a:cubicBezTo>
                  <a:cubicBezTo>
                    <a:pt x="424" y="81"/>
                    <a:pt x="416" y="90"/>
                    <a:pt x="408" y="98"/>
                  </a:cubicBezTo>
                  <a:cubicBezTo>
                    <a:pt x="373" y="133"/>
                    <a:pt x="338" y="168"/>
                    <a:pt x="303" y="203"/>
                  </a:cubicBezTo>
                  <a:cubicBezTo>
                    <a:pt x="300" y="206"/>
                    <a:pt x="297" y="208"/>
                    <a:pt x="292" y="207"/>
                  </a:cubicBezTo>
                  <a:cubicBezTo>
                    <a:pt x="282" y="207"/>
                    <a:pt x="272" y="207"/>
                    <a:pt x="262" y="208"/>
                  </a:cubicBezTo>
                  <a:cubicBezTo>
                    <a:pt x="260" y="208"/>
                    <a:pt x="256" y="209"/>
                    <a:pt x="255" y="210"/>
                  </a:cubicBezTo>
                  <a:cubicBezTo>
                    <a:pt x="228" y="237"/>
                    <a:pt x="202" y="263"/>
                    <a:pt x="176" y="289"/>
                  </a:cubicBezTo>
                  <a:cubicBezTo>
                    <a:pt x="164" y="301"/>
                    <a:pt x="152" y="313"/>
                    <a:pt x="141" y="325"/>
                  </a:cubicBezTo>
                  <a:cubicBezTo>
                    <a:pt x="140" y="326"/>
                    <a:pt x="139" y="328"/>
                    <a:pt x="140" y="330"/>
                  </a:cubicBezTo>
                  <a:cubicBezTo>
                    <a:pt x="143" y="338"/>
                    <a:pt x="145" y="346"/>
                    <a:pt x="146" y="354"/>
                  </a:cubicBezTo>
                  <a:cubicBezTo>
                    <a:pt x="148" y="379"/>
                    <a:pt x="139" y="399"/>
                    <a:pt x="121" y="415"/>
                  </a:cubicBezTo>
                  <a:cubicBezTo>
                    <a:pt x="105" y="428"/>
                    <a:pt x="87" y="434"/>
                    <a:pt x="67" y="432"/>
                  </a:cubicBezTo>
                  <a:cubicBezTo>
                    <a:pt x="43" y="429"/>
                    <a:pt x="25" y="417"/>
                    <a:pt x="12" y="397"/>
                  </a:cubicBezTo>
                  <a:cubicBezTo>
                    <a:pt x="2" y="380"/>
                    <a:pt x="0" y="361"/>
                    <a:pt x="4" y="342"/>
                  </a:cubicBezTo>
                  <a:cubicBezTo>
                    <a:pt x="10" y="320"/>
                    <a:pt x="24" y="303"/>
                    <a:pt x="46" y="294"/>
                  </a:cubicBezTo>
                  <a:cubicBezTo>
                    <a:pt x="66" y="285"/>
                    <a:pt x="86" y="286"/>
                    <a:pt x="105" y="295"/>
                  </a:cubicBezTo>
                  <a:cubicBezTo>
                    <a:pt x="107" y="295"/>
                    <a:pt x="109" y="294"/>
                    <a:pt x="110" y="293"/>
                  </a:cubicBezTo>
                  <a:cubicBezTo>
                    <a:pt x="137" y="267"/>
                    <a:pt x="164" y="240"/>
                    <a:pt x="191" y="213"/>
                  </a:cubicBezTo>
                  <a:cubicBezTo>
                    <a:pt x="202" y="202"/>
                    <a:pt x="212" y="191"/>
                    <a:pt x="223" y="181"/>
                  </a:cubicBezTo>
                  <a:cubicBezTo>
                    <a:pt x="226" y="178"/>
                    <a:pt x="227" y="175"/>
                    <a:pt x="227" y="171"/>
                  </a:cubicBezTo>
                  <a:cubicBezTo>
                    <a:pt x="227" y="162"/>
                    <a:pt x="227" y="152"/>
                    <a:pt x="227" y="143"/>
                  </a:cubicBezTo>
                  <a:cubicBezTo>
                    <a:pt x="226" y="138"/>
                    <a:pt x="228" y="135"/>
                    <a:pt x="231" y="131"/>
                  </a:cubicBezTo>
                  <a:cubicBezTo>
                    <a:pt x="274" y="88"/>
                    <a:pt x="317" y="45"/>
                    <a:pt x="360" y="3"/>
                  </a:cubicBezTo>
                  <a:cubicBezTo>
                    <a:pt x="361" y="2"/>
                    <a:pt x="362" y="1"/>
                    <a:pt x="36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85" name="TextBox 69">
            <a:extLst>
              <a:ext uri="{FF2B5EF4-FFF2-40B4-BE49-F238E27FC236}">
                <a16:creationId xmlns:a16="http://schemas.microsoft.com/office/drawing/2014/main" xmlns="" id="{03334E38-B15E-4845-8669-45F8FCD9BAF5}"/>
              </a:ext>
            </a:extLst>
          </p:cNvPr>
          <p:cNvSpPr txBox="1"/>
          <p:nvPr/>
        </p:nvSpPr>
        <p:spPr>
          <a:xfrm>
            <a:off x="103055" y="905522"/>
            <a:ext cx="1121963" cy="477054"/>
          </a:xfrm>
          <a:prstGeom prst="rect">
            <a:avLst/>
          </a:prstGeom>
          <a:noFill/>
        </p:spPr>
        <p:txBody>
          <a:bodyPr wrap="square" rtlCol="0">
            <a:spAutoFit/>
          </a:bodyPr>
          <a:lstStyle/>
          <a:p>
            <a:pPr lvl="0" algn="ctr">
              <a:defRPr/>
            </a:pPr>
            <a:r>
              <a:rPr kumimoji="0" lang="en-US" sz="2500" i="0" u="none" strike="noStrike" kern="1200" cap="none" spc="0" normalizeH="0" baseline="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GOAL</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41715999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title"/>
          </p:nvPr>
        </p:nvSpPr>
        <p:spPr/>
        <p:txBody>
          <a:bodyPr>
            <a:normAutofit/>
          </a:bodyPr>
          <a:lstStyle/>
          <a:p>
            <a:pPr algn="ctr">
              <a:defRPr/>
            </a:pPr>
            <a:r>
              <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新高學生圖像</a:t>
            </a:r>
          </a:p>
        </p:txBody>
      </p:sp>
      <p:pic>
        <p:nvPicPr>
          <p:cNvPr id="4" name="圖片 3" descr="新高HIT.jpg"/>
          <p:cNvPicPr/>
          <p:nvPr/>
        </p:nvPicPr>
        <p:blipFill>
          <a:blip r:embed="rId3">
            <a:extLst>
              <a:ext uri="{28A0092B-C50C-407E-A947-70E740481C1C}">
                <a14:useLocalDpi xmlns:a14="http://schemas.microsoft.com/office/drawing/2010/main" val="0"/>
              </a:ext>
            </a:extLst>
          </a:blip>
          <a:srcRect/>
          <a:stretch>
            <a:fillRect/>
          </a:stretch>
        </p:blipFill>
        <p:spPr bwMode="auto">
          <a:xfrm>
            <a:off x="1661160" y="1562025"/>
            <a:ext cx="9646920" cy="5227320"/>
          </a:xfrm>
          <a:prstGeom prst="rect">
            <a:avLst/>
          </a:prstGeom>
          <a:noFill/>
          <a:ln>
            <a:noFill/>
          </a:ln>
        </p:spPr>
      </p:pic>
      <p:grpSp>
        <p:nvGrpSpPr>
          <p:cNvPr id="15" name="Group 18"/>
          <p:cNvGrpSpPr/>
          <p:nvPr/>
        </p:nvGrpSpPr>
        <p:grpSpPr>
          <a:xfrm rot="5400000">
            <a:off x="-2769574" y="2769573"/>
            <a:ext cx="6858002" cy="1318856"/>
            <a:chOff x="0" y="5204122"/>
            <a:chExt cx="10506757" cy="1653878"/>
          </a:xfrm>
        </p:grpSpPr>
        <p:sp>
          <p:nvSpPr>
            <p:cNvPr id="1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21" name="Group 54">
            <a:extLst>
              <a:ext uri="{FF2B5EF4-FFF2-40B4-BE49-F238E27FC236}">
                <a16:creationId xmlns:a16="http://schemas.microsoft.com/office/drawing/2014/main" xmlns="" id="{FBBDB02E-EEC5-4A03-951E-4D9D13DE18A7}"/>
              </a:ext>
            </a:extLst>
          </p:cNvPr>
          <p:cNvGrpSpPr/>
          <p:nvPr/>
        </p:nvGrpSpPr>
        <p:grpSpPr>
          <a:xfrm>
            <a:off x="154228" y="0"/>
            <a:ext cx="913280" cy="937333"/>
            <a:chOff x="5995988" y="2712903"/>
            <a:chExt cx="2457450" cy="2587625"/>
          </a:xfrm>
        </p:grpSpPr>
        <p:sp>
          <p:nvSpPr>
            <p:cNvPr id="22" name="Freeform 6">
              <a:extLst>
                <a:ext uri="{FF2B5EF4-FFF2-40B4-BE49-F238E27FC236}">
                  <a16:creationId xmlns:a16="http://schemas.microsoft.com/office/drawing/2014/main" xmlns="" id="{EA46F957-BB71-4A23-9A1A-766F6ED8D6FD}"/>
                </a:ext>
              </a:extLst>
            </p:cNvPr>
            <p:cNvSpPr>
              <a:spLocks/>
            </p:cNvSpPr>
            <p:nvPr/>
          </p:nvSpPr>
          <p:spPr bwMode="auto">
            <a:xfrm>
              <a:off x="5995988" y="2712903"/>
              <a:ext cx="2457450" cy="2587625"/>
            </a:xfrm>
            <a:custGeom>
              <a:avLst/>
              <a:gdLst>
                <a:gd name="T0" fmla="*/ 707 w 771"/>
                <a:gd name="T1" fmla="*/ 219 h 812"/>
                <a:gd name="T2" fmla="*/ 760 w 771"/>
                <a:gd name="T3" fmla="*/ 369 h 812"/>
                <a:gd name="T4" fmla="*/ 685 w 771"/>
                <a:gd name="T5" fmla="*/ 634 h 812"/>
                <a:gd name="T6" fmla="*/ 197 w 771"/>
                <a:gd name="T7" fmla="*/ 707 h 812"/>
                <a:gd name="T8" fmla="*/ 97 w 771"/>
                <a:gd name="T9" fmla="*/ 220 h 812"/>
                <a:gd name="T10" fmla="*/ 594 w 771"/>
                <a:gd name="T11" fmla="*/ 106 h 812"/>
                <a:gd name="T12" fmla="*/ 552 w 771"/>
                <a:gd name="T13" fmla="*/ 147 h 812"/>
                <a:gd name="T14" fmla="*/ 509 w 771"/>
                <a:gd name="T15" fmla="*/ 128 h 812"/>
                <a:gd name="T16" fmla="*/ 454 w 771"/>
                <a:gd name="T17" fmla="*/ 113 h 812"/>
                <a:gd name="T18" fmla="*/ 372 w 771"/>
                <a:gd name="T19" fmla="*/ 110 h 812"/>
                <a:gd name="T20" fmla="*/ 241 w 771"/>
                <a:gd name="T21" fmla="*/ 155 h 812"/>
                <a:gd name="T22" fmla="*/ 147 w 771"/>
                <a:gd name="T23" fmla="*/ 249 h 812"/>
                <a:gd name="T24" fmla="*/ 115 w 771"/>
                <a:gd name="T25" fmla="*/ 317 h 812"/>
                <a:gd name="T26" fmla="*/ 103 w 771"/>
                <a:gd name="T27" fmla="*/ 366 h 812"/>
                <a:gd name="T28" fmla="*/ 102 w 771"/>
                <a:gd name="T29" fmla="*/ 450 h 812"/>
                <a:gd name="T30" fmla="*/ 124 w 771"/>
                <a:gd name="T31" fmla="*/ 528 h 812"/>
                <a:gd name="T32" fmla="*/ 209 w 771"/>
                <a:gd name="T33" fmla="*/ 643 h 812"/>
                <a:gd name="T34" fmla="*/ 295 w 771"/>
                <a:gd name="T35" fmla="*/ 694 h 812"/>
                <a:gd name="T36" fmla="*/ 357 w 771"/>
                <a:gd name="T37" fmla="*/ 710 h 812"/>
                <a:gd name="T38" fmla="*/ 439 w 771"/>
                <a:gd name="T39" fmla="*/ 711 h 812"/>
                <a:gd name="T40" fmla="*/ 512 w 771"/>
                <a:gd name="T41" fmla="*/ 693 h 812"/>
                <a:gd name="T42" fmla="*/ 585 w 771"/>
                <a:gd name="T43" fmla="*/ 652 h 812"/>
                <a:gd name="T44" fmla="*/ 644 w 771"/>
                <a:gd name="T45" fmla="*/ 592 h 812"/>
                <a:gd name="T46" fmla="*/ 677 w 771"/>
                <a:gd name="T47" fmla="*/ 536 h 812"/>
                <a:gd name="T48" fmla="*/ 696 w 771"/>
                <a:gd name="T49" fmla="*/ 482 h 812"/>
                <a:gd name="T50" fmla="*/ 704 w 771"/>
                <a:gd name="T51" fmla="*/ 432 h 812"/>
                <a:gd name="T52" fmla="*/ 702 w 771"/>
                <a:gd name="T53" fmla="*/ 374 h 812"/>
                <a:gd name="T54" fmla="*/ 695 w 771"/>
                <a:gd name="T55" fmla="*/ 334 h 812"/>
                <a:gd name="T56" fmla="*/ 666 w 771"/>
                <a:gd name="T57" fmla="*/ 264 h 812"/>
                <a:gd name="T58" fmla="*/ 667 w 771"/>
                <a:gd name="T59" fmla="*/ 258 h 812"/>
                <a:gd name="T60" fmla="*/ 703 w 771"/>
                <a:gd name="T61" fmla="*/ 222 h 812"/>
                <a:gd name="T62" fmla="*/ 707 w 771"/>
                <a:gd name="T63" fmla="*/ 219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71" h="812">
                  <a:moveTo>
                    <a:pt x="707" y="219"/>
                  </a:moveTo>
                  <a:cubicBezTo>
                    <a:pt x="736" y="265"/>
                    <a:pt x="754" y="315"/>
                    <a:pt x="760" y="369"/>
                  </a:cubicBezTo>
                  <a:cubicBezTo>
                    <a:pt x="771" y="467"/>
                    <a:pt x="746" y="557"/>
                    <a:pt x="685" y="634"/>
                  </a:cubicBezTo>
                  <a:cubicBezTo>
                    <a:pt x="561" y="789"/>
                    <a:pt x="347" y="812"/>
                    <a:pt x="197" y="707"/>
                  </a:cubicBezTo>
                  <a:cubicBezTo>
                    <a:pt x="31" y="591"/>
                    <a:pt x="0" y="374"/>
                    <a:pt x="97" y="220"/>
                  </a:cubicBezTo>
                  <a:cubicBezTo>
                    <a:pt x="203" y="52"/>
                    <a:pt x="424" y="0"/>
                    <a:pt x="594" y="106"/>
                  </a:cubicBezTo>
                  <a:cubicBezTo>
                    <a:pt x="580" y="120"/>
                    <a:pt x="566" y="134"/>
                    <a:pt x="552" y="147"/>
                  </a:cubicBezTo>
                  <a:cubicBezTo>
                    <a:pt x="538" y="141"/>
                    <a:pt x="523" y="134"/>
                    <a:pt x="509" y="128"/>
                  </a:cubicBezTo>
                  <a:cubicBezTo>
                    <a:pt x="491" y="121"/>
                    <a:pt x="473" y="116"/>
                    <a:pt x="454" y="113"/>
                  </a:cubicBezTo>
                  <a:cubicBezTo>
                    <a:pt x="427" y="108"/>
                    <a:pt x="399" y="107"/>
                    <a:pt x="372" y="110"/>
                  </a:cubicBezTo>
                  <a:cubicBezTo>
                    <a:pt x="325" y="115"/>
                    <a:pt x="281" y="130"/>
                    <a:pt x="241" y="155"/>
                  </a:cubicBezTo>
                  <a:cubicBezTo>
                    <a:pt x="203" y="179"/>
                    <a:pt x="171" y="211"/>
                    <a:pt x="147" y="249"/>
                  </a:cubicBezTo>
                  <a:cubicBezTo>
                    <a:pt x="134" y="270"/>
                    <a:pt x="123" y="293"/>
                    <a:pt x="115" y="317"/>
                  </a:cubicBezTo>
                  <a:cubicBezTo>
                    <a:pt x="110" y="333"/>
                    <a:pt x="106" y="350"/>
                    <a:pt x="103" y="366"/>
                  </a:cubicBezTo>
                  <a:cubicBezTo>
                    <a:pt x="99" y="394"/>
                    <a:pt x="99" y="422"/>
                    <a:pt x="102" y="450"/>
                  </a:cubicBezTo>
                  <a:cubicBezTo>
                    <a:pt x="105" y="477"/>
                    <a:pt x="113" y="503"/>
                    <a:pt x="124" y="528"/>
                  </a:cubicBezTo>
                  <a:cubicBezTo>
                    <a:pt x="143" y="574"/>
                    <a:pt x="171" y="612"/>
                    <a:pt x="209" y="643"/>
                  </a:cubicBezTo>
                  <a:cubicBezTo>
                    <a:pt x="235" y="665"/>
                    <a:pt x="263" y="682"/>
                    <a:pt x="295" y="694"/>
                  </a:cubicBezTo>
                  <a:cubicBezTo>
                    <a:pt x="315" y="701"/>
                    <a:pt x="336" y="707"/>
                    <a:pt x="357" y="710"/>
                  </a:cubicBezTo>
                  <a:cubicBezTo>
                    <a:pt x="384" y="714"/>
                    <a:pt x="412" y="715"/>
                    <a:pt x="439" y="711"/>
                  </a:cubicBezTo>
                  <a:cubicBezTo>
                    <a:pt x="464" y="708"/>
                    <a:pt x="488" y="702"/>
                    <a:pt x="512" y="693"/>
                  </a:cubicBezTo>
                  <a:cubicBezTo>
                    <a:pt x="538" y="683"/>
                    <a:pt x="563" y="669"/>
                    <a:pt x="585" y="652"/>
                  </a:cubicBezTo>
                  <a:cubicBezTo>
                    <a:pt x="607" y="635"/>
                    <a:pt x="627" y="615"/>
                    <a:pt x="644" y="592"/>
                  </a:cubicBezTo>
                  <a:cubicBezTo>
                    <a:pt x="657" y="575"/>
                    <a:pt x="668" y="556"/>
                    <a:pt x="677" y="536"/>
                  </a:cubicBezTo>
                  <a:cubicBezTo>
                    <a:pt x="686" y="519"/>
                    <a:pt x="692" y="501"/>
                    <a:pt x="696" y="482"/>
                  </a:cubicBezTo>
                  <a:cubicBezTo>
                    <a:pt x="700" y="465"/>
                    <a:pt x="703" y="449"/>
                    <a:pt x="704" y="432"/>
                  </a:cubicBezTo>
                  <a:cubicBezTo>
                    <a:pt x="704" y="413"/>
                    <a:pt x="704" y="393"/>
                    <a:pt x="702" y="374"/>
                  </a:cubicBezTo>
                  <a:cubicBezTo>
                    <a:pt x="701" y="361"/>
                    <a:pt x="698" y="347"/>
                    <a:pt x="695" y="334"/>
                  </a:cubicBezTo>
                  <a:cubicBezTo>
                    <a:pt x="689" y="310"/>
                    <a:pt x="679" y="286"/>
                    <a:pt x="666" y="264"/>
                  </a:cubicBezTo>
                  <a:cubicBezTo>
                    <a:pt x="665" y="262"/>
                    <a:pt x="665" y="260"/>
                    <a:pt x="667" y="258"/>
                  </a:cubicBezTo>
                  <a:cubicBezTo>
                    <a:pt x="680" y="246"/>
                    <a:pt x="691" y="234"/>
                    <a:pt x="703" y="222"/>
                  </a:cubicBezTo>
                  <a:cubicBezTo>
                    <a:pt x="704" y="221"/>
                    <a:pt x="705" y="220"/>
                    <a:pt x="707" y="21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7">
              <a:extLst>
                <a:ext uri="{FF2B5EF4-FFF2-40B4-BE49-F238E27FC236}">
                  <a16:creationId xmlns:a16="http://schemas.microsoft.com/office/drawing/2014/main" xmlns="" id="{4E447141-7B0E-4E53-BF30-373846E329BB}"/>
                </a:ext>
              </a:extLst>
            </p:cNvPr>
            <p:cNvSpPr>
              <a:spLocks/>
            </p:cNvSpPr>
            <p:nvPr/>
          </p:nvSpPr>
          <p:spPr bwMode="auto">
            <a:xfrm>
              <a:off x="6515101" y="3270116"/>
              <a:ext cx="1450975" cy="1435100"/>
            </a:xfrm>
            <a:custGeom>
              <a:avLst/>
              <a:gdLst>
                <a:gd name="T0" fmla="*/ 350 w 455"/>
                <a:gd name="T1" fmla="*/ 54 h 450"/>
                <a:gd name="T2" fmla="*/ 311 w 455"/>
                <a:gd name="T3" fmla="*/ 93 h 450"/>
                <a:gd name="T4" fmla="*/ 305 w 455"/>
                <a:gd name="T5" fmla="*/ 94 h 450"/>
                <a:gd name="T6" fmla="*/ 262 w 455"/>
                <a:gd name="T7" fmla="*/ 81 h 450"/>
                <a:gd name="T8" fmla="*/ 210 w 455"/>
                <a:gd name="T9" fmla="*/ 82 h 450"/>
                <a:gd name="T10" fmla="*/ 148 w 455"/>
                <a:gd name="T11" fmla="*/ 109 h 450"/>
                <a:gd name="T12" fmla="*/ 103 w 455"/>
                <a:gd name="T13" fmla="*/ 160 h 450"/>
                <a:gd name="T14" fmla="*/ 84 w 455"/>
                <a:gd name="T15" fmla="*/ 216 h 450"/>
                <a:gd name="T16" fmla="*/ 90 w 455"/>
                <a:gd name="T17" fmla="*/ 283 h 450"/>
                <a:gd name="T18" fmla="*/ 154 w 455"/>
                <a:gd name="T19" fmla="*/ 367 h 450"/>
                <a:gd name="T20" fmla="*/ 225 w 455"/>
                <a:gd name="T21" fmla="*/ 392 h 450"/>
                <a:gd name="T22" fmla="*/ 302 w 455"/>
                <a:gd name="T23" fmla="*/ 379 h 450"/>
                <a:gd name="T24" fmla="*/ 364 w 455"/>
                <a:gd name="T25" fmla="*/ 330 h 450"/>
                <a:gd name="T26" fmla="*/ 391 w 455"/>
                <a:gd name="T27" fmla="*/ 273 h 450"/>
                <a:gd name="T28" fmla="*/ 395 w 455"/>
                <a:gd name="T29" fmla="*/ 223 h 450"/>
                <a:gd name="T30" fmla="*/ 380 w 455"/>
                <a:gd name="T31" fmla="*/ 167 h 450"/>
                <a:gd name="T32" fmla="*/ 422 w 455"/>
                <a:gd name="T33" fmla="*/ 125 h 450"/>
                <a:gd name="T34" fmla="*/ 453 w 455"/>
                <a:gd name="T35" fmla="*/ 242 h 450"/>
                <a:gd name="T36" fmla="*/ 418 w 455"/>
                <a:gd name="T37" fmla="*/ 354 h 450"/>
                <a:gd name="T38" fmla="*/ 235 w 455"/>
                <a:gd name="T39" fmla="*/ 450 h 450"/>
                <a:gd name="T40" fmla="*/ 85 w 455"/>
                <a:gd name="T41" fmla="*/ 385 h 450"/>
                <a:gd name="T42" fmla="*/ 95 w 455"/>
                <a:gd name="T43" fmla="*/ 78 h 450"/>
                <a:gd name="T44" fmla="*/ 350 w 455"/>
                <a:gd name="T45" fmla="*/ 54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5" h="450">
                  <a:moveTo>
                    <a:pt x="350" y="54"/>
                  </a:moveTo>
                  <a:cubicBezTo>
                    <a:pt x="337" y="67"/>
                    <a:pt x="324" y="80"/>
                    <a:pt x="311" y="93"/>
                  </a:cubicBezTo>
                  <a:cubicBezTo>
                    <a:pt x="310" y="94"/>
                    <a:pt x="307" y="95"/>
                    <a:pt x="305" y="94"/>
                  </a:cubicBezTo>
                  <a:cubicBezTo>
                    <a:pt x="292" y="87"/>
                    <a:pt x="277" y="83"/>
                    <a:pt x="262" y="81"/>
                  </a:cubicBezTo>
                  <a:cubicBezTo>
                    <a:pt x="244" y="79"/>
                    <a:pt x="227" y="79"/>
                    <a:pt x="210" y="82"/>
                  </a:cubicBezTo>
                  <a:cubicBezTo>
                    <a:pt x="187" y="87"/>
                    <a:pt x="166" y="96"/>
                    <a:pt x="148" y="109"/>
                  </a:cubicBezTo>
                  <a:cubicBezTo>
                    <a:pt x="129" y="123"/>
                    <a:pt x="114" y="140"/>
                    <a:pt x="103" y="160"/>
                  </a:cubicBezTo>
                  <a:cubicBezTo>
                    <a:pt x="93" y="178"/>
                    <a:pt x="87" y="196"/>
                    <a:pt x="84" y="216"/>
                  </a:cubicBezTo>
                  <a:cubicBezTo>
                    <a:pt x="81" y="239"/>
                    <a:pt x="83" y="261"/>
                    <a:pt x="90" y="283"/>
                  </a:cubicBezTo>
                  <a:cubicBezTo>
                    <a:pt x="101" y="319"/>
                    <a:pt x="123" y="347"/>
                    <a:pt x="154" y="367"/>
                  </a:cubicBezTo>
                  <a:cubicBezTo>
                    <a:pt x="176" y="381"/>
                    <a:pt x="199" y="389"/>
                    <a:pt x="225" y="392"/>
                  </a:cubicBezTo>
                  <a:cubicBezTo>
                    <a:pt x="252" y="394"/>
                    <a:pt x="277" y="390"/>
                    <a:pt x="302" y="379"/>
                  </a:cubicBezTo>
                  <a:cubicBezTo>
                    <a:pt x="327" y="368"/>
                    <a:pt x="348" y="352"/>
                    <a:pt x="364" y="330"/>
                  </a:cubicBezTo>
                  <a:cubicBezTo>
                    <a:pt x="377" y="313"/>
                    <a:pt x="386" y="294"/>
                    <a:pt x="391" y="273"/>
                  </a:cubicBezTo>
                  <a:cubicBezTo>
                    <a:pt x="395" y="256"/>
                    <a:pt x="397" y="240"/>
                    <a:pt x="395" y="223"/>
                  </a:cubicBezTo>
                  <a:cubicBezTo>
                    <a:pt x="394" y="204"/>
                    <a:pt x="389" y="185"/>
                    <a:pt x="380" y="167"/>
                  </a:cubicBezTo>
                  <a:cubicBezTo>
                    <a:pt x="394" y="153"/>
                    <a:pt x="408" y="139"/>
                    <a:pt x="422" y="125"/>
                  </a:cubicBezTo>
                  <a:cubicBezTo>
                    <a:pt x="444" y="161"/>
                    <a:pt x="455" y="200"/>
                    <a:pt x="453" y="242"/>
                  </a:cubicBezTo>
                  <a:cubicBezTo>
                    <a:pt x="452" y="283"/>
                    <a:pt x="441" y="320"/>
                    <a:pt x="418" y="354"/>
                  </a:cubicBezTo>
                  <a:cubicBezTo>
                    <a:pt x="374" y="418"/>
                    <a:pt x="312" y="450"/>
                    <a:pt x="235" y="450"/>
                  </a:cubicBezTo>
                  <a:cubicBezTo>
                    <a:pt x="176" y="450"/>
                    <a:pt x="125" y="427"/>
                    <a:pt x="85" y="385"/>
                  </a:cubicBezTo>
                  <a:cubicBezTo>
                    <a:pt x="0" y="295"/>
                    <a:pt x="6" y="160"/>
                    <a:pt x="95" y="78"/>
                  </a:cubicBezTo>
                  <a:cubicBezTo>
                    <a:pt x="179" y="0"/>
                    <a:pt x="293" y="14"/>
                    <a:pt x="350" y="54"/>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8">
              <a:extLst>
                <a:ext uri="{FF2B5EF4-FFF2-40B4-BE49-F238E27FC236}">
                  <a16:creationId xmlns:a16="http://schemas.microsoft.com/office/drawing/2014/main" xmlns="" id="{B82E80B4-0DC0-40E8-8691-1A72DD21E6A4}"/>
                </a:ext>
              </a:extLst>
            </p:cNvPr>
            <p:cNvSpPr>
              <a:spLocks/>
            </p:cNvSpPr>
            <p:nvPr/>
          </p:nvSpPr>
          <p:spPr bwMode="auto">
            <a:xfrm>
              <a:off x="7040563" y="2874828"/>
              <a:ext cx="1381125" cy="1384300"/>
            </a:xfrm>
            <a:custGeom>
              <a:avLst/>
              <a:gdLst>
                <a:gd name="T0" fmla="*/ 363 w 433"/>
                <a:gd name="T1" fmla="*/ 0 h 434"/>
                <a:gd name="T2" fmla="*/ 363 w 433"/>
                <a:gd name="T3" fmla="*/ 71 h 434"/>
                <a:gd name="T4" fmla="*/ 432 w 433"/>
                <a:gd name="T5" fmla="*/ 71 h 434"/>
                <a:gd name="T6" fmla="*/ 433 w 433"/>
                <a:gd name="T7" fmla="*/ 73 h 434"/>
                <a:gd name="T8" fmla="*/ 408 w 433"/>
                <a:gd name="T9" fmla="*/ 98 h 434"/>
                <a:gd name="T10" fmla="*/ 303 w 433"/>
                <a:gd name="T11" fmla="*/ 203 h 434"/>
                <a:gd name="T12" fmla="*/ 292 w 433"/>
                <a:gd name="T13" fmla="*/ 207 h 434"/>
                <a:gd name="T14" fmla="*/ 262 w 433"/>
                <a:gd name="T15" fmla="*/ 208 h 434"/>
                <a:gd name="T16" fmla="*/ 255 w 433"/>
                <a:gd name="T17" fmla="*/ 210 h 434"/>
                <a:gd name="T18" fmla="*/ 176 w 433"/>
                <a:gd name="T19" fmla="*/ 289 h 434"/>
                <a:gd name="T20" fmla="*/ 141 w 433"/>
                <a:gd name="T21" fmla="*/ 325 h 434"/>
                <a:gd name="T22" fmla="*/ 140 w 433"/>
                <a:gd name="T23" fmla="*/ 330 h 434"/>
                <a:gd name="T24" fmla="*/ 146 w 433"/>
                <a:gd name="T25" fmla="*/ 354 h 434"/>
                <a:gd name="T26" fmla="*/ 121 w 433"/>
                <a:gd name="T27" fmla="*/ 415 h 434"/>
                <a:gd name="T28" fmla="*/ 67 w 433"/>
                <a:gd name="T29" fmla="*/ 432 h 434"/>
                <a:gd name="T30" fmla="*/ 12 w 433"/>
                <a:gd name="T31" fmla="*/ 397 h 434"/>
                <a:gd name="T32" fmla="*/ 4 w 433"/>
                <a:gd name="T33" fmla="*/ 342 h 434"/>
                <a:gd name="T34" fmla="*/ 46 w 433"/>
                <a:gd name="T35" fmla="*/ 294 h 434"/>
                <a:gd name="T36" fmla="*/ 105 w 433"/>
                <a:gd name="T37" fmla="*/ 295 h 434"/>
                <a:gd name="T38" fmla="*/ 110 w 433"/>
                <a:gd name="T39" fmla="*/ 293 h 434"/>
                <a:gd name="T40" fmla="*/ 191 w 433"/>
                <a:gd name="T41" fmla="*/ 213 h 434"/>
                <a:gd name="T42" fmla="*/ 223 w 433"/>
                <a:gd name="T43" fmla="*/ 181 h 434"/>
                <a:gd name="T44" fmla="*/ 227 w 433"/>
                <a:gd name="T45" fmla="*/ 171 h 434"/>
                <a:gd name="T46" fmla="*/ 227 w 433"/>
                <a:gd name="T47" fmla="*/ 143 h 434"/>
                <a:gd name="T48" fmla="*/ 231 w 433"/>
                <a:gd name="T49" fmla="*/ 131 h 434"/>
                <a:gd name="T50" fmla="*/ 360 w 433"/>
                <a:gd name="T51" fmla="*/ 3 h 434"/>
                <a:gd name="T52" fmla="*/ 363 w 433"/>
                <a:gd name="T53"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3" h="434">
                  <a:moveTo>
                    <a:pt x="363" y="0"/>
                  </a:moveTo>
                  <a:cubicBezTo>
                    <a:pt x="363" y="24"/>
                    <a:pt x="363" y="47"/>
                    <a:pt x="363" y="71"/>
                  </a:cubicBezTo>
                  <a:cubicBezTo>
                    <a:pt x="386" y="71"/>
                    <a:pt x="409" y="71"/>
                    <a:pt x="432" y="71"/>
                  </a:cubicBezTo>
                  <a:cubicBezTo>
                    <a:pt x="432" y="72"/>
                    <a:pt x="432" y="73"/>
                    <a:pt x="433" y="73"/>
                  </a:cubicBezTo>
                  <a:cubicBezTo>
                    <a:pt x="424" y="81"/>
                    <a:pt x="416" y="90"/>
                    <a:pt x="408" y="98"/>
                  </a:cubicBezTo>
                  <a:cubicBezTo>
                    <a:pt x="373" y="133"/>
                    <a:pt x="338" y="168"/>
                    <a:pt x="303" y="203"/>
                  </a:cubicBezTo>
                  <a:cubicBezTo>
                    <a:pt x="300" y="206"/>
                    <a:pt x="297" y="208"/>
                    <a:pt x="292" y="207"/>
                  </a:cubicBezTo>
                  <a:cubicBezTo>
                    <a:pt x="282" y="207"/>
                    <a:pt x="272" y="207"/>
                    <a:pt x="262" y="208"/>
                  </a:cubicBezTo>
                  <a:cubicBezTo>
                    <a:pt x="260" y="208"/>
                    <a:pt x="256" y="209"/>
                    <a:pt x="255" y="210"/>
                  </a:cubicBezTo>
                  <a:cubicBezTo>
                    <a:pt x="228" y="237"/>
                    <a:pt x="202" y="263"/>
                    <a:pt x="176" y="289"/>
                  </a:cubicBezTo>
                  <a:cubicBezTo>
                    <a:pt x="164" y="301"/>
                    <a:pt x="152" y="313"/>
                    <a:pt x="141" y="325"/>
                  </a:cubicBezTo>
                  <a:cubicBezTo>
                    <a:pt x="140" y="326"/>
                    <a:pt x="139" y="328"/>
                    <a:pt x="140" y="330"/>
                  </a:cubicBezTo>
                  <a:cubicBezTo>
                    <a:pt x="143" y="338"/>
                    <a:pt x="145" y="346"/>
                    <a:pt x="146" y="354"/>
                  </a:cubicBezTo>
                  <a:cubicBezTo>
                    <a:pt x="148" y="379"/>
                    <a:pt x="139" y="399"/>
                    <a:pt x="121" y="415"/>
                  </a:cubicBezTo>
                  <a:cubicBezTo>
                    <a:pt x="105" y="428"/>
                    <a:pt x="87" y="434"/>
                    <a:pt x="67" y="432"/>
                  </a:cubicBezTo>
                  <a:cubicBezTo>
                    <a:pt x="43" y="429"/>
                    <a:pt x="25" y="417"/>
                    <a:pt x="12" y="397"/>
                  </a:cubicBezTo>
                  <a:cubicBezTo>
                    <a:pt x="2" y="380"/>
                    <a:pt x="0" y="361"/>
                    <a:pt x="4" y="342"/>
                  </a:cubicBezTo>
                  <a:cubicBezTo>
                    <a:pt x="10" y="320"/>
                    <a:pt x="24" y="303"/>
                    <a:pt x="46" y="294"/>
                  </a:cubicBezTo>
                  <a:cubicBezTo>
                    <a:pt x="66" y="285"/>
                    <a:pt x="86" y="286"/>
                    <a:pt x="105" y="295"/>
                  </a:cubicBezTo>
                  <a:cubicBezTo>
                    <a:pt x="107" y="295"/>
                    <a:pt x="109" y="294"/>
                    <a:pt x="110" y="293"/>
                  </a:cubicBezTo>
                  <a:cubicBezTo>
                    <a:pt x="137" y="267"/>
                    <a:pt x="164" y="240"/>
                    <a:pt x="191" y="213"/>
                  </a:cubicBezTo>
                  <a:cubicBezTo>
                    <a:pt x="202" y="202"/>
                    <a:pt x="212" y="191"/>
                    <a:pt x="223" y="181"/>
                  </a:cubicBezTo>
                  <a:cubicBezTo>
                    <a:pt x="226" y="178"/>
                    <a:pt x="227" y="175"/>
                    <a:pt x="227" y="171"/>
                  </a:cubicBezTo>
                  <a:cubicBezTo>
                    <a:pt x="227" y="162"/>
                    <a:pt x="227" y="152"/>
                    <a:pt x="227" y="143"/>
                  </a:cubicBezTo>
                  <a:cubicBezTo>
                    <a:pt x="226" y="138"/>
                    <a:pt x="228" y="135"/>
                    <a:pt x="231" y="131"/>
                  </a:cubicBezTo>
                  <a:cubicBezTo>
                    <a:pt x="274" y="88"/>
                    <a:pt x="317" y="45"/>
                    <a:pt x="360" y="3"/>
                  </a:cubicBezTo>
                  <a:cubicBezTo>
                    <a:pt x="361" y="2"/>
                    <a:pt x="362" y="1"/>
                    <a:pt x="363"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p>
          </p:txBody>
        </p:sp>
      </p:grpSp>
      <p:sp>
        <p:nvSpPr>
          <p:cNvPr id="25" name="TextBox 69">
            <a:extLst>
              <a:ext uri="{FF2B5EF4-FFF2-40B4-BE49-F238E27FC236}">
                <a16:creationId xmlns:a16="http://schemas.microsoft.com/office/drawing/2014/main" xmlns="" id="{03334E38-B15E-4845-8669-45F8FCD9BAF5}"/>
              </a:ext>
            </a:extLst>
          </p:cNvPr>
          <p:cNvSpPr txBox="1"/>
          <p:nvPr/>
        </p:nvSpPr>
        <p:spPr>
          <a:xfrm>
            <a:off x="103055" y="905522"/>
            <a:ext cx="1121963" cy="477054"/>
          </a:xfrm>
          <a:prstGeom prst="rect">
            <a:avLst/>
          </a:prstGeom>
          <a:noFill/>
        </p:spPr>
        <p:txBody>
          <a:bodyPr wrap="square" rtlCol="0">
            <a:spAutoFit/>
          </a:bodyPr>
          <a:lstStyle/>
          <a:p>
            <a:pPr lvl="0" algn="ctr">
              <a:defRPr/>
            </a:pPr>
            <a:r>
              <a:rPr kumimoji="0" lang="en-US" sz="2500" i="0" u="none" strike="noStrike" kern="1200" cap="none" spc="0" normalizeH="0" baseline="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rPr>
              <a:t>GOAL</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2" name="文字方塊 1"/>
          <p:cNvSpPr txBox="1"/>
          <p:nvPr/>
        </p:nvSpPr>
        <p:spPr>
          <a:xfrm>
            <a:off x="1225018" y="2057798"/>
            <a:ext cx="11129970" cy="769441"/>
          </a:xfrm>
          <a:prstGeom prst="rect">
            <a:avLst/>
          </a:prstGeom>
          <a:noFill/>
        </p:spPr>
        <p:txBody>
          <a:bodyPr wrap="none" rtlCol="0">
            <a:spAutoFit/>
          </a:bodyPr>
          <a:lstStyle/>
          <a:p>
            <a:r>
              <a:rPr lang="zh-TW" altLang="en-US" sz="4400" b="1" spc="50" dirty="0">
                <a:ln w="11430">
                  <a:solidFill>
                    <a:schemeClr val="bg1"/>
                  </a:solidFill>
                </a:ln>
                <a:solidFill>
                  <a:srgbClr val="0000FF"/>
                </a:solidFill>
                <a:effectLst>
                  <a:outerShdw blurRad="38100" dist="38100" dir="2700000" algn="tl">
                    <a:srgbClr val="000000">
                      <a:alpha val="43137"/>
                    </a:srgbClr>
                  </a:outerShdw>
                </a:effectLst>
                <a:latin typeface="標楷體" pitchFamily="65" charset="-120"/>
                <a:ea typeface="標楷體" pitchFamily="65" charset="-120"/>
              </a:rPr>
              <a:t>品格力	創思力	實踐力	自主力	表達力	國際力</a:t>
            </a:r>
          </a:p>
        </p:txBody>
      </p:sp>
    </p:spTree>
    <p:extLst>
      <p:ext uri="{BB962C8B-B14F-4D97-AF65-F5344CB8AC3E}">
        <p14:creationId xmlns:p14="http://schemas.microsoft.com/office/powerpoint/2010/main" val="12643048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8"/>
          <p:cNvGrpSpPr/>
          <p:nvPr/>
        </p:nvGrpSpPr>
        <p:grpSpPr>
          <a:xfrm rot="5400000">
            <a:off x="-2769574" y="2769573"/>
            <a:ext cx="6858002" cy="1318856"/>
            <a:chOff x="0" y="5204122"/>
            <a:chExt cx="10506757" cy="1653878"/>
          </a:xfrm>
        </p:grpSpPr>
        <p:sp>
          <p:nvSpPr>
            <p:cNvPr id="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6" name="Group 31">
            <a:extLst>
              <a:ext uri="{FF2B5EF4-FFF2-40B4-BE49-F238E27FC236}">
                <a16:creationId xmlns:a16="http://schemas.microsoft.com/office/drawing/2014/main" xmlns="" id="{B809C95B-FA5D-4F33-9155-54EEF60FAF7E}"/>
              </a:ext>
            </a:extLst>
          </p:cNvPr>
          <p:cNvGrpSpPr/>
          <p:nvPr/>
        </p:nvGrpSpPr>
        <p:grpSpPr>
          <a:xfrm>
            <a:off x="166623" y="1371745"/>
            <a:ext cx="941300" cy="895343"/>
            <a:chOff x="7931851" y="2464731"/>
            <a:chExt cx="1002842" cy="1223210"/>
          </a:xfrm>
        </p:grpSpPr>
        <p:sp>
          <p:nvSpPr>
            <p:cNvPr id="17" name="Freeform 5">
              <a:extLst>
                <a:ext uri="{FF2B5EF4-FFF2-40B4-BE49-F238E27FC236}">
                  <a16:creationId xmlns:a16="http://schemas.microsoft.com/office/drawing/2014/main" xmlns="" id="{E80D346B-4AB6-4572-9E35-8AC7ABC27FBF}"/>
                </a:ext>
              </a:extLst>
            </p:cNvPr>
            <p:cNvSpPr>
              <a:spLocks noEditPoints="1"/>
            </p:cNvSpPr>
            <p:nvPr/>
          </p:nvSpPr>
          <p:spPr bwMode="auto">
            <a:xfrm>
              <a:off x="8120806" y="2650831"/>
              <a:ext cx="623981" cy="1037110"/>
            </a:xfrm>
            <a:custGeom>
              <a:avLst/>
              <a:gdLst>
                <a:gd name="T0" fmla="*/ 674 w 750"/>
                <a:gd name="T1" fmla="*/ 602 h 1237"/>
                <a:gd name="T2" fmla="*/ 750 w 750"/>
                <a:gd name="T3" fmla="*/ 376 h 1237"/>
                <a:gd name="T4" fmla="*/ 638 w 750"/>
                <a:gd name="T5" fmla="*/ 110 h 1237"/>
                <a:gd name="T6" fmla="*/ 370 w 750"/>
                <a:gd name="T7" fmla="*/ 2 h 1237"/>
                <a:gd name="T8" fmla="*/ 110 w 750"/>
                <a:gd name="T9" fmla="*/ 112 h 1237"/>
                <a:gd name="T10" fmla="*/ 1 w 750"/>
                <a:gd name="T11" fmla="*/ 373 h 1237"/>
                <a:gd name="T12" fmla="*/ 77 w 750"/>
                <a:gd name="T13" fmla="*/ 603 h 1237"/>
                <a:gd name="T14" fmla="*/ 205 w 750"/>
                <a:gd name="T15" fmla="*/ 976 h 1237"/>
                <a:gd name="T16" fmla="*/ 205 w 750"/>
                <a:gd name="T17" fmla="*/ 1120 h 1237"/>
                <a:gd name="T18" fmla="*/ 321 w 750"/>
                <a:gd name="T19" fmla="*/ 1237 h 1237"/>
                <a:gd name="T20" fmla="*/ 430 w 750"/>
                <a:gd name="T21" fmla="*/ 1237 h 1237"/>
                <a:gd name="T22" fmla="*/ 546 w 750"/>
                <a:gd name="T23" fmla="*/ 1120 h 1237"/>
                <a:gd name="T24" fmla="*/ 546 w 750"/>
                <a:gd name="T25" fmla="*/ 976 h 1237"/>
                <a:gd name="T26" fmla="*/ 674 w 750"/>
                <a:gd name="T27" fmla="*/ 602 h 1237"/>
                <a:gd name="T28" fmla="*/ 116 w 750"/>
                <a:gd name="T29" fmla="*/ 574 h 1237"/>
                <a:gd name="T30" fmla="*/ 49 w 750"/>
                <a:gd name="T31" fmla="*/ 373 h 1237"/>
                <a:gd name="T32" fmla="*/ 371 w 750"/>
                <a:gd name="T33" fmla="*/ 50 h 1237"/>
                <a:gd name="T34" fmla="*/ 605 w 750"/>
                <a:gd name="T35" fmla="*/ 144 h 1237"/>
                <a:gd name="T36" fmla="*/ 702 w 750"/>
                <a:gd name="T37" fmla="*/ 376 h 1237"/>
                <a:gd name="T38" fmla="*/ 636 w 750"/>
                <a:gd name="T39" fmla="*/ 573 h 1237"/>
                <a:gd name="T40" fmla="*/ 498 w 750"/>
                <a:gd name="T41" fmla="*/ 967 h 1237"/>
                <a:gd name="T42" fmla="*/ 253 w 750"/>
                <a:gd name="T43" fmla="*/ 967 h 1237"/>
                <a:gd name="T44" fmla="*/ 116 w 750"/>
                <a:gd name="T45" fmla="*/ 574 h 1237"/>
                <a:gd name="T46" fmla="*/ 253 w 750"/>
                <a:gd name="T47" fmla="*/ 1104 h 1237"/>
                <a:gd name="T48" fmla="*/ 253 w 750"/>
                <a:gd name="T49" fmla="*/ 1085 h 1237"/>
                <a:gd name="T50" fmla="*/ 498 w 750"/>
                <a:gd name="T51" fmla="*/ 1113 h 1237"/>
                <a:gd name="T52" fmla="*/ 498 w 750"/>
                <a:gd name="T53" fmla="*/ 1120 h 1237"/>
                <a:gd name="T54" fmla="*/ 497 w 750"/>
                <a:gd name="T55" fmla="*/ 1132 h 1237"/>
                <a:gd name="T56" fmla="*/ 253 w 750"/>
                <a:gd name="T57" fmla="*/ 1104 h 1237"/>
                <a:gd name="T58" fmla="*/ 253 w 750"/>
                <a:gd name="T59" fmla="*/ 1036 h 1237"/>
                <a:gd name="T60" fmla="*/ 253 w 750"/>
                <a:gd name="T61" fmla="*/ 1015 h 1237"/>
                <a:gd name="T62" fmla="*/ 498 w 750"/>
                <a:gd name="T63" fmla="*/ 1015 h 1237"/>
                <a:gd name="T64" fmla="*/ 498 w 750"/>
                <a:gd name="T65" fmla="*/ 1064 h 1237"/>
                <a:gd name="T66" fmla="*/ 253 w 750"/>
                <a:gd name="T67" fmla="*/ 1036 h 1237"/>
                <a:gd name="T68" fmla="*/ 321 w 750"/>
                <a:gd name="T69" fmla="*/ 1189 h 1237"/>
                <a:gd name="T70" fmla="*/ 262 w 750"/>
                <a:gd name="T71" fmla="*/ 1153 h 1237"/>
                <a:gd name="T72" fmla="*/ 468 w 750"/>
                <a:gd name="T73" fmla="*/ 1177 h 1237"/>
                <a:gd name="T74" fmla="*/ 430 w 750"/>
                <a:gd name="T75" fmla="*/ 1189 h 1237"/>
                <a:gd name="T76" fmla="*/ 321 w 750"/>
                <a:gd name="T77" fmla="*/ 1189 h 1237"/>
                <a:gd name="T78" fmla="*/ 321 w 750"/>
                <a:gd name="T79" fmla="*/ 1189 h 1237"/>
                <a:gd name="T80" fmla="*/ 321 w 750"/>
                <a:gd name="T81" fmla="*/ 1189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1237">
                  <a:moveTo>
                    <a:pt x="674" y="602"/>
                  </a:moveTo>
                  <a:cubicBezTo>
                    <a:pt x="724" y="537"/>
                    <a:pt x="750" y="459"/>
                    <a:pt x="750" y="376"/>
                  </a:cubicBezTo>
                  <a:cubicBezTo>
                    <a:pt x="750" y="275"/>
                    <a:pt x="710" y="180"/>
                    <a:pt x="638" y="110"/>
                  </a:cubicBezTo>
                  <a:cubicBezTo>
                    <a:pt x="566" y="39"/>
                    <a:pt x="471" y="0"/>
                    <a:pt x="370" y="2"/>
                  </a:cubicBezTo>
                  <a:cubicBezTo>
                    <a:pt x="272" y="3"/>
                    <a:pt x="180" y="42"/>
                    <a:pt x="110" y="112"/>
                  </a:cubicBezTo>
                  <a:cubicBezTo>
                    <a:pt x="41" y="182"/>
                    <a:pt x="2" y="275"/>
                    <a:pt x="1" y="373"/>
                  </a:cubicBezTo>
                  <a:cubicBezTo>
                    <a:pt x="0" y="457"/>
                    <a:pt x="27" y="536"/>
                    <a:pt x="77" y="603"/>
                  </a:cubicBezTo>
                  <a:cubicBezTo>
                    <a:pt x="160" y="711"/>
                    <a:pt x="205" y="843"/>
                    <a:pt x="205" y="976"/>
                  </a:cubicBezTo>
                  <a:cubicBezTo>
                    <a:pt x="205" y="1120"/>
                    <a:pt x="205" y="1120"/>
                    <a:pt x="205" y="1120"/>
                  </a:cubicBezTo>
                  <a:cubicBezTo>
                    <a:pt x="205" y="1185"/>
                    <a:pt x="257" y="1237"/>
                    <a:pt x="321" y="1237"/>
                  </a:cubicBezTo>
                  <a:cubicBezTo>
                    <a:pt x="430" y="1237"/>
                    <a:pt x="430" y="1237"/>
                    <a:pt x="430" y="1237"/>
                  </a:cubicBezTo>
                  <a:cubicBezTo>
                    <a:pt x="494" y="1237"/>
                    <a:pt x="546" y="1185"/>
                    <a:pt x="546" y="1120"/>
                  </a:cubicBezTo>
                  <a:cubicBezTo>
                    <a:pt x="546" y="976"/>
                    <a:pt x="546" y="976"/>
                    <a:pt x="546" y="976"/>
                  </a:cubicBezTo>
                  <a:cubicBezTo>
                    <a:pt x="546" y="842"/>
                    <a:pt x="590" y="713"/>
                    <a:pt x="674" y="602"/>
                  </a:cubicBezTo>
                  <a:close/>
                  <a:moveTo>
                    <a:pt x="116" y="574"/>
                  </a:moveTo>
                  <a:cubicBezTo>
                    <a:pt x="71" y="516"/>
                    <a:pt x="48" y="446"/>
                    <a:pt x="49" y="373"/>
                  </a:cubicBezTo>
                  <a:cubicBezTo>
                    <a:pt x="51" y="197"/>
                    <a:pt x="195" y="52"/>
                    <a:pt x="371" y="50"/>
                  </a:cubicBezTo>
                  <a:cubicBezTo>
                    <a:pt x="459" y="49"/>
                    <a:pt x="542" y="82"/>
                    <a:pt x="605" y="144"/>
                  </a:cubicBezTo>
                  <a:cubicBezTo>
                    <a:pt x="667" y="206"/>
                    <a:pt x="702" y="288"/>
                    <a:pt x="702" y="376"/>
                  </a:cubicBezTo>
                  <a:cubicBezTo>
                    <a:pt x="702" y="448"/>
                    <a:pt x="679" y="516"/>
                    <a:pt x="636" y="573"/>
                  </a:cubicBezTo>
                  <a:cubicBezTo>
                    <a:pt x="547" y="690"/>
                    <a:pt x="500" y="825"/>
                    <a:pt x="498" y="967"/>
                  </a:cubicBezTo>
                  <a:cubicBezTo>
                    <a:pt x="253" y="967"/>
                    <a:pt x="253" y="967"/>
                    <a:pt x="253" y="967"/>
                  </a:cubicBezTo>
                  <a:cubicBezTo>
                    <a:pt x="251" y="827"/>
                    <a:pt x="202" y="688"/>
                    <a:pt x="116" y="574"/>
                  </a:cubicBezTo>
                  <a:close/>
                  <a:moveTo>
                    <a:pt x="253" y="1104"/>
                  </a:moveTo>
                  <a:cubicBezTo>
                    <a:pt x="253" y="1085"/>
                    <a:pt x="253" y="1085"/>
                    <a:pt x="253" y="1085"/>
                  </a:cubicBezTo>
                  <a:cubicBezTo>
                    <a:pt x="498" y="1113"/>
                    <a:pt x="498" y="1113"/>
                    <a:pt x="498" y="1113"/>
                  </a:cubicBezTo>
                  <a:cubicBezTo>
                    <a:pt x="498" y="1120"/>
                    <a:pt x="498" y="1120"/>
                    <a:pt x="498" y="1120"/>
                  </a:cubicBezTo>
                  <a:cubicBezTo>
                    <a:pt x="498" y="1124"/>
                    <a:pt x="498" y="1128"/>
                    <a:pt x="497" y="1132"/>
                  </a:cubicBezTo>
                  <a:lnTo>
                    <a:pt x="253" y="1104"/>
                  </a:lnTo>
                  <a:close/>
                  <a:moveTo>
                    <a:pt x="253" y="1036"/>
                  </a:moveTo>
                  <a:cubicBezTo>
                    <a:pt x="253" y="1015"/>
                    <a:pt x="253" y="1015"/>
                    <a:pt x="253" y="1015"/>
                  </a:cubicBezTo>
                  <a:cubicBezTo>
                    <a:pt x="498" y="1015"/>
                    <a:pt x="498" y="1015"/>
                    <a:pt x="498" y="1015"/>
                  </a:cubicBezTo>
                  <a:cubicBezTo>
                    <a:pt x="498" y="1064"/>
                    <a:pt x="498" y="1064"/>
                    <a:pt x="498" y="1064"/>
                  </a:cubicBezTo>
                  <a:lnTo>
                    <a:pt x="253" y="1036"/>
                  </a:lnTo>
                  <a:close/>
                  <a:moveTo>
                    <a:pt x="321" y="1189"/>
                  </a:moveTo>
                  <a:cubicBezTo>
                    <a:pt x="296" y="1189"/>
                    <a:pt x="273" y="1174"/>
                    <a:pt x="262" y="1153"/>
                  </a:cubicBezTo>
                  <a:cubicBezTo>
                    <a:pt x="468" y="1177"/>
                    <a:pt x="468" y="1177"/>
                    <a:pt x="468" y="1177"/>
                  </a:cubicBezTo>
                  <a:cubicBezTo>
                    <a:pt x="457" y="1184"/>
                    <a:pt x="444" y="1189"/>
                    <a:pt x="430" y="1189"/>
                  </a:cubicBezTo>
                  <a:lnTo>
                    <a:pt x="321" y="1189"/>
                  </a:lnTo>
                  <a:close/>
                  <a:moveTo>
                    <a:pt x="321" y="1189"/>
                  </a:moveTo>
                  <a:cubicBezTo>
                    <a:pt x="321" y="1189"/>
                    <a:pt x="321" y="1189"/>
                    <a:pt x="321" y="118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accent6">
                    <a:lumMod val="60000"/>
                    <a:lumOff val="40000"/>
                  </a:schemeClr>
                </a:solidFill>
              </a:endParaRPr>
            </a:p>
          </p:txBody>
        </p:sp>
        <p:sp>
          <p:nvSpPr>
            <p:cNvPr id="18" name="Freeform 6">
              <a:extLst>
                <a:ext uri="{FF2B5EF4-FFF2-40B4-BE49-F238E27FC236}">
                  <a16:creationId xmlns:a16="http://schemas.microsoft.com/office/drawing/2014/main" xmlns="" id="{03CA52D4-BB6B-42AD-BC3F-157482873D77}"/>
                </a:ext>
              </a:extLst>
            </p:cNvPr>
            <p:cNvSpPr>
              <a:spLocks noEditPoints="1"/>
            </p:cNvSpPr>
            <p:nvPr/>
          </p:nvSpPr>
          <p:spPr bwMode="auto">
            <a:xfrm>
              <a:off x="8193151" y="2944496"/>
              <a:ext cx="44264" cy="75201"/>
            </a:xfrm>
            <a:custGeom>
              <a:avLst/>
              <a:gdLst>
                <a:gd name="T0" fmla="*/ 51 w 53"/>
                <a:gd name="T1" fmla="*/ 62 h 90"/>
                <a:gd name="T2" fmla="*/ 48 w 53"/>
                <a:gd name="T3" fmla="*/ 24 h 90"/>
                <a:gd name="T4" fmla="*/ 25 w 53"/>
                <a:gd name="T5" fmla="*/ 0 h 90"/>
                <a:gd name="T6" fmla="*/ 0 w 53"/>
                <a:gd name="T7" fmla="*/ 23 h 90"/>
                <a:gd name="T8" fmla="*/ 4 w 53"/>
                <a:gd name="T9" fmla="*/ 69 h 90"/>
                <a:gd name="T10" fmla="*/ 27 w 53"/>
                <a:gd name="T11" fmla="*/ 90 h 90"/>
                <a:gd name="T12" fmla="*/ 31 w 53"/>
                <a:gd name="T13" fmla="*/ 90 h 90"/>
                <a:gd name="T14" fmla="*/ 51 w 53"/>
                <a:gd name="T15" fmla="*/ 62 h 90"/>
                <a:gd name="T16" fmla="*/ 51 w 53"/>
                <a:gd name="T17" fmla="*/ 62 h 90"/>
                <a:gd name="T18" fmla="*/ 51 w 53"/>
                <a:gd name="T19"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90">
                  <a:moveTo>
                    <a:pt x="51" y="62"/>
                  </a:moveTo>
                  <a:cubicBezTo>
                    <a:pt x="49" y="50"/>
                    <a:pt x="48" y="37"/>
                    <a:pt x="48" y="24"/>
                  </a:cubicBezTo>
                  <a:cubicBezTo>
                    <a:pt x="49" y="11"/>
                    <a:pt x="38" y="0"/>
                    <a:pt x="25" y="0"/>
                  </a:cubicBezTo>
                  <a:cubicBezTo>
                    <a:pt x="11" y="0"/>
                    <a:pt x="1" y="10"/>
                    <a:pt x="0" y="23"/>
                  </a:cubicBezTo>
                  <a:cubicBezTo>
                    <a:pt x="0" y="39"/>
                    <a:pt x="1" y="54"/>
                    <a:pt x="4" y="69"/>
                  </a:cubicBezTo>
                  <a:cubicBezTo>
                    <a:pt x="5" y="81"/>
                    <a:pt x="16" y="90"/>
                    <a:pt x="27" y="90"/>
                  </a:cubicBezTo>
                  <a:cubicBezTo>
                    <a:pt x="28" y="90"/>
                    <a:pt x="30" y="90"/>
                    <a:pt x="31" y="90"/>
                  </a:cubicBezTo>
                  <a:cubicBezTo>
                    <a:pt x="44" y="88"/>
                    <a:pt x="53" y="75"/>
                    <a:pt x="51" y="62"/>
                  </a:cubicBezTo>
                  <a:close/>
                  <a:moveTo>
                    <a:pt x="51" y="62"/>
                  </a:moveTo>
                  <a:cubicBezTo>
                    <a:pt x="51" y="62"/>
                    <a:pt x="51" y="62"/>
                    <a:pt x="51" y="6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xmlns="" id="{5A49D94A-FE72-415F-B904-7C6564136DBD}"/>
                </a:ext>
              </a:extLst>
            </p:cNvPr>
            <p:cNvSpPr>
              <a:spLocks noEditPoints="1"/>
            </p:cNvSpPr>
            <p:nvPr/>
          </p:nvSpPr>
          <p:spPr bwMode="auto">
            <a:xfrm>
              <a:off x="8215045" y="3044923"/>
              <a:ext cx="160397" cy="257493"/>
            </a:xfrm>
            <a:custGeom>
              <a:avLst/>
              <a:gdLst>
                <a:gd name="T0" fmla="*/ 166 w 193"/>
                <a:gd name="T1" fmla="*/ 307 h 307"/>
                <a:gd name="T2" fmla="*/ 174 w 193"/>
                <a:gd name="T3" fmla="*/ 306 h 307"/>
                <a:gd name="T4" fmla="*/ 189 w 193"/>
                <a:gd name="T5" fmla="*/ 275 h 307"/>
                <a:gd name="T6" fmla="*/ 71 w 193"/>
                <a:gd name="T7" fmla="*/ 51 h 307"/>
                <a:gd name="T8" fmla="*/ 49 w 193"/>
                <a:gd name="T9" fmla="*/ 16 h 307"/>
                <a:gd name="T10" fmla="*/ 16 w 193"/>
                <a:gd name="T11" fmla="*/ 6 h 307"/>
                <a:gd name="T12" fmla="*/ 6 w 193"/>
                <a:gd name="T13" fmla="*/ 38 h 307"/>
                <a:gd name="T14" fmla="*/ 33 w 193"/>
                <a:gd name="T15" fmla="*/ 80 h 307"/>
                <a:gd name="T16" fmla="*/ 143 w 193"/>
                <a:gd name="T17" fmla="*/ 290 h 307"/>
                <a:gd name="T18" fmla="*/ 166 w 193"/>
                <a:gd name="T19" fmla="*/ 307 h 307"/>
                <a:gd name="T20" fmla="*/ 166 w 193"/>
                <a:gd name="T21" fmla="*/ 307 h 307"/>
                <a:gd name="T22" fmla="*/ 166 w 193"/>
                <a:gd name="T23"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7">
                  <a:moveTo>
                    <a:pt x="166" y="307"/>
                  </a:moveTo>
                  <a:cubicBezTo>
                    <a:pt x="169" y="307"/>
                    <a:pt x="171" y="306"/>
                    <a:pt x="174" y="306"/>
                  </a:cubicBezTo>
                  <a:cubicBezTo>
                    <a:pt x="186" y="301"/>
                    <a:pt x="193" y="288"/>
                    <a:pt x="189" y="275"/>
                  </a:cubicBezTo>
                  <a:cubicBezTo>
                    <a:pt x="162" y="194"/>
                    <a:pt x="123" y="119"/>
                    <a:pt x="71" y="51"/>
                  </a:cubicBezTo>
                  <a:cubicBezTo>
                    <a:pt x="63" y="40"/>
                    <a:pt x="55" y="28"/>
                    <a:pt x="49" y="16"/>
                  </a:cubicBezTo>
                  <a:cubicBezTo>
                    <a:pt x="43" y="4"/>
                    <a:pt x="28" y="0"/>
                    <a:pt x="16" y="6"/>
                  </a:cubicBezTo>
                  <a:cubicBezTo>
                    <a:pt x="5" y="12"/>
                    <a:pt x="0" y="26"/>
                    <a:pt x="6" y="38"/>
                  </a:cubicBezTo>
                  <a:cubicBezTo>
                    <a:pt x="14" y="53"/>
                    <a:pt x="23" y="67"/>
                    <a:pt x="33" y="80"/>
                  </a:cubicBezTo>
                  <a:cubicBezTo>
                    <a:pt x="81" y="144"/>
                    <a:pt x="119" y="215"/>
                    <a:pt x="143" y="290"/>
                  </a:cubicBezTo>
                  <a:cubicBezTo>
                    <a:pt x="147" y="300"/>
                    <a:pt x="156" y="307"/>
                    <a:pt x="166" y="307"/>
                  </a:cubicBezTo>
                  <a:close/>
                  <a:moveTo>
                    <a:pt x="166" y="307"/>
                  </a:moveTo>
                  <a:cubicBezTo>
                    <a:pt x="166" y="307"/>
                    <a:pt x="166" y="307"/>
                    <a:pt x="166" y="30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xmlns="" id="{D588A060-BFDD-4EDD-A860-87455F486B86}"/>
                </a:ext>
              </a:extLst>
            </p:cNvPr>
            <p:cNvSpPr>
              <a:spLocks noEditPoints="1"/>
            </p:cNvSpPr>
            <p:nvPr/>
          </p:nvSpPr>
          <p:spPr bwMode="auto">
            <a:xfrm>
              <a:off x="8585816" y="3030644"/>
              <a:ext cx="71870" cy="89004"/>
            </a:xfrm>
            <a:custGeom>
              <a:avLst/>
              <a:gdLst>
                <a:gd name="T0" fmla="*/ 69 w 86"/>
                <a:gd name="T1" fmla="*/ 5 h 106"/>
                <a:gd name="T2" fmla="*/ 37 w 86"/>
                <a:gd name="T3" fmla="*/ 18 h 106"/>
                <a:gd name="T4" fmla="*/ 8 w 86"/>
                <a:gd name="T5" fmla="*/ 68 h 106"/>
                <a:gd name="T6" fmla="*/ 12 w 86"/>
                <a:gd name="T7" fmla="*/ 102 h 106"/>
                <a:gd name="T8" fmla="*/ 27 w 86"/>
                <a:gd name="T9" fmla="*/ 106 h 106"/>
                <a:gd name="T10" fmla="*/ 46 w 86"/>
                <a:gd name="T11" fmla="*/ 97 h 106"/>
                <a:gd name="T12" fmla="*/ 81 w 86"/>
                <a:gd name="T13" fmla="*/ 37 h 106"/>
                <a:gd name="T14" fmla="*/ 69 w 86"/>
                <a:gd name="T15" fmla="*/ 5 h 106"/>
                <a:gd name="T16" fmla="*/ 69 w 86"/>
                <a:gd name="T17" fmla="*/ 5 h 106"/>
                <a:gd name="T18" fmla="*/ 69 w 86"/>
                <a:gd name="T19"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06">
                  <a:moveTo>
                    <a:pt x="69" y="5"/>
                  </a:moveTo>
                  <a:cubicBezTo>
                    <a:pt x="56" y="0"/>
                    <a:pt x="42" y="6"/>
                    <a:pt x="37" y="18"/>
                  </a:cubicBezTo>
                  <a:cubicBezTo>
                    <a:pt x="29" y="36"/>
                    <a:pt x="20" y="52"/>
                    <a:pt x="8" y="68"/>
                  </a:cubicBezTo>
                  <a:cubicBezTo>
                    <a:pt x="0" y="79"/>
                    <a:pt x="2" y="94"/>
                    <a:pt x="12" y="102"/>
                  </a:cubicBezTo>
                  <a:cubicBezTo>
                    <a:pt x="17" y="105"/>
                    <a:pt x="22" y="106"/>
                    <a:pt x="27" y="106"/>
                  </a:cubicBezTo>
                  <a:cubicBezTo>
                    <a:pt x="34" y="106"/>
                    <a:pt x="41" y="103"/>
                    <a:pt x="46" y="97"/>
                  </a:cubicBezTo>
                  <a:cubicBezTo>
                    <a:pt x="60" y="78"/>
                    <a:pt x="72" y="58"/>
                    <a:pt x="81" y="37"/>
                  </a:cubicBezTo>
                  <a:cubicBezTo>
                    <a:pt x="86" y="25"/>
                    <a:pt x="81" y="11"/>
                    <a:pt x="69" y="5"/>
                  </a:cubicBezTo>
                  <a:close/>
                  <a:moveTo>
                    <a:pt x="69" y="5"/>
                  </a:moveTo>
                  <a:cubicBezTo>
                    <a:pt x="69" y="5"/>
                    <a:pt x="69" y="5"/>
                    <a:pt x="69" y="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xmlns="" id="{F4512CFF-A3B9-4C2A-A17A-8D689969B9CA}"/>
                </a:ext>
              </a:extLst>
            </p:cNvPr>
            <p:cNvSpPr>
              <a:spLocks noEditPoints="1"/>
            </p:cNvSpPr>
            <p:nvPr/>
          </p:nvSpPr>
          <p:spPr bwMode="auto">
            <a:xfrm>
              <a:off x="8413044" y="2724603"/>
              <a:ext cx="259397" cy="282719"/>
            </a:xfrm>
            <a:custGeom>
              <a:avLst/>
              <a:gdLst>
                <a:gd name="T0" fmla="*/ 24 w 312"/>
                <a:gd name="T1" fmla="*/ 48 h 337"/>
                <a:gd name="T2" fmla="*/ 264 w 312"/>
                <a:gd name="T3" fmla="*/ 288 h 337"/>
                <a:gd name="T4" fmla="*/ 263 w 312"/>
                <a:gd name="T5" fmla="*/ 311 h 337"/>
                <a:gd name="T6" fmla="*/ 285 w 312"/>
                <a:gd name="T7" fmla="*/ 337 h 337"/>
                <a:gd name="T8" fmla="*/ 287 w 312"/>
                <a:gd name="T9" fmla="*/ 337 h 337"/>
                <a:gd name="T10" fmla="*/ 311 w 312"/>
                <a:gd name="T11" fmla="*/ 315 h 337"/>
                <a:gd name="T12" fmla="*/ 312 w 312"/>
                <a:gd name="T13" fmla="*/ 288 h 337"/>
                <a:gd name="T14" fmla="*/ 24 w 312"/>
                <a:gd name="T15" fmla="*/ 0 h 337"/>
                <a:gd name="T16" fmla="*/ 0 w 312"/>
                <a:gd name="T17" fmla="*/ 24 h 337"/>
                <a:gd name="T18" fmla="*/ 24 w 312"/>
                <a:gd name="T19" fmla="*/ 48 h 337"/>
                <a:gd name="T20" fmla="*/ 24 w 312"/>
                <a:gd name="T21" fmla="*/ 48 h 337"/>
                <a:gd name="T22" fmla="*/ 24 w 312"/>
                <a:gd name="T23" fmla="*/ 4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337">
                  <a:moveTo>
                    <a:pt x="24" y="48"/>
                  </a:moveTo>
                  <a:cubicBezTo>
                    <a:pt x="157" y="48"/>
                    <a:pt x="264" y="156"/>
                    <a:pt x="264" y="288"/>
                  </a:cubicBezTo>
                  <a:cubicBezTo>
                    <a:pt x="264" y="296"/>
                    <a:pt x="264" y="303"/>
                    <a:pt x="263" y="311"/>
                  </a:cubicBezTo>
                  <a:cubicBezTo>
                    <a:pt x="262" y="324"/>
                    <a:pt x="272" y="336"/>
                    <a:pt x="285" y="337"/>
                  </a:cubicBezTo>
                  <a:cubicBezTo>
                    <a:pt x="286" y="337"/>
                    <a:pt x="287" y="337"/>
                    <a:pt x="287" y="337"/>
                  </a:cubicBezTo>
                  <a:cubicBezTo>
                    <a:pt x="300" y="337"/>
                    <a:pt x="310" y="328"/>
                    <a:pt x="311" y="315"/>
                  </a:cubicBezTo>
                  <a:cubicBezTo>
                    <a:pt x="312" y="306"/>
                    <a:pt x="312" y="297"/>
                    <a:pt x="312" y="288"/>
                  </a:cubicBezTo>
                  <a:cubicBezTo>
                    <a:pt x="312" y="129"/>
                    <a:pt x="183" y="0"/>
                    <a:pt x="24" y="0"/>
                  </a:cubicBezTo>
                  <a:cubicBezTo>
                    <a:pt x="11" y="0"/>
                    <a:pt x="0" y="11"/>
                    <a:pt x="0" y="24"/>
                  </a:cubicBezTo>
                  <a:cubicBezTo>
                    <a:pt x="0" y="37"/>
                    <a:pt x="11" y="48"/>
                    <a:pt x="24" y="48"/>
                  </a:cubicBezTo>
                  <a:close/>
                  <a:moveTo>
                    <a:pt x="24" y="48"/>
                  </a:moveTo>
                  <a:cubicBezTo>
                    <a:pt x="24" y="48"/>
                    <a:pt x="24" y="48"/>
                    <a:pt x="24"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xmlns="" id="{CC4D9E45-49B3-4FE1-9A5E-75409ADFBE0D}"/>
                </a:ext>
              </a:extLst>
            </p:cNvPr>
            <p:cNvSpPr>
              <a:spLocks noEditPoints="1"/>
            </p:cNvSpPr>
            <p:nvPr/>
          </p:nvSpPr>
          <p:spPr bwMode="auto">
            <a:xfrm>
              <a:off x="8413044" y="2464731"/>
              <a:ext cx="39980" cy="152306"/>
            </a:xfrm>
            <a:custGeom>
              <a:avLst/>
              <a:gdLst>
                <a:gd name="T0" fmla="*/ 24 w 48"/>
                <a:gd name="T1" fmla="*/ 182 h 182"/>
                <a:gd name="T2" fmla="*/ 48 w 48"/>
                <a:gd name="T3" fmla="*/ 158 h 182"/>
                <a:gd name="T4" fmla="*/ 48 w 48"/>
                <a:gd name="T5" fmla="*/ 24 h 182"/>
                <a:gd name="T6" fmla="*/ 24 w 48"/>
                <a:gd name="T7" fmla="*/ 0 h 182"/>
                <a:gd name="T8" fmla="*/ 0 w 48"/>
                <a:gd name="T9" fmla="*/ 24 h 182"/>
                <a:gd name="T10" fmla="*/ 0 w 48"/>
                <a:gd name="T11" fmla="*/ 158 h 182"/>
                <a:gd name="T12" fmla="*/ 24 w 48"/>
                <a:gd name="T13" fmla="*/ 182 h 182"/>
                <a:gd name="T14" fmla="*/ 24 w 48"/>
                <a:gd name="T15" fmla="*/ 182 h 182"/>
                <a:gd name="T16" fmla="*/ 24 w 48"/>
                <a:gd name="T17"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82">
                  <a:moveTo>
                    <a:pt x="24" y="182"/>
                  </a:moveTo>
                  <a:cubicBezTo>
                    <a:pt x="38" y="182"/>
                    <a:pt x="48" y="172"/>
                    <a:pt x="48" y="158"/>
                  </a:cubicBezTo>
                  <a:cubicBezTo>
                    <a:pt x="48" y="24"/>
                    <a:pt x="48" y="24"/>
                    <a:pt x="48" y="24"/>
                  </a:cubicBezTo>
                  <a:cubicBezTo>
                    <a:pt x="48" y="11"/>
                    <a:pt x="38" y="0"/>
                    <a:pt x="24" y="0"/>
                  </a:cubicBezTo>
                  <a:cubicBezTo>
                    <a:pt x="11" y="0"/>
                    <a:pt x="0" y="11"/>
                    <a:pt x="0" y="24"/>
                  </a:cubicBezTo>
                  <a:cubicBezTo>
                    <a:pt x="0" y="158"/>
                    <a:pt x="0" y="158"/>
                    <a:pt x="0" y="158"/>
                  </a:cubicBezTo>
                  <a:cubicBezTo>
                    <a:pt x="0" y="172"/>
                    <a:pt x="11" y="182"/>
                    <a:pt x="24" y="182"/>
                  </a:cubicBezTo>
                  <a:close/>
                  <a:moveTo>
                    <a:pt x="24" y="182"/>
                  </a:moveTo>
                  <a:cubicBezTo>
                    <a:pt x="24" y="182"/>
                    <a:pt x="24" y="182"/>
                    <a:pt x="24" y="1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3" name="Freeform 11">
              <a:extLst>
                <a:ext uri="{FF2B5EF4-FFF2-40B4-BE49-F238E27FC236}">
                  <a16:creationId xmlns:a16="http://schemas.microsoft.com/office/drawing/2014/main" xmlns="" id="{C1D807C5-BD40-46EF-BE67-E16052BCFFCA}"/>
                </a:ext>
              </a:extLst>
            </p:cNvPr>
            <p:cNvSpPr>
              <a:spLocks noEditPoints="1"/>
            </p:cNvSpPr>
            <p:nvPr/>
          </p:nvSpPr>
          <p:spPr bwMode="auto">
            <a:xfrm>
              <a:off x="8169830" y="2526606"/>
              <a:ext cx="101379" cy="140883"/>
            </a:xfrm>
            <a:custGeom>
              <a:avLst/>
              <a:gdLst>
                <a:gd name="T0" fmla="*/ 74 w 122"/>
                <a:gd name="T1" fmla="*/ 156 h 168"/>
                <a:gd name="T2" fmla="*/ 94 w 122"/>
                <a:gd name="T3" fmla="*/ 168 h 168"/>
                <a:gd name="T4" fmla="*/ 106 w 122"/>
                <a:gd name="T5" fmla="*/ 165 h 168"/>
                <a:gd name="T6" fmla="*/ 115 w 122"/>
                <a:gd name="T7" fmla="*/ 132 h 168"/>
                <a:gd name="T8" fmla="*/ 48 w 122"/>
                <a:gd name="T9" fmla="*/ 15 h 168"/>
                <a:gd name="T10" fmla="*/ 15 w 122"/>
                <a:gd name="T11" fmla="*/ 7 h 168"/>
                <a:gd name="T12" fmla="*/ 6 w 122"/>
                <a:gd name="T13" fmla="*/ 39 h 168"/>
                <a:gd name="T14" fmla="*/ 74 w 122"/>
                <a:gd name="T15" fmla="*/ 156 h 168"/>
                <a:gd name="T16" fmla="*/ 74 w 122"/>
                <a:gd name="T17" fmla="*/ 156 h 168"/>
                <a:gd name="T18" fmla="*/ 74 w 122"/>
                <a:gd name="T1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74" y="156"/>
                  </a:moveTo>
                  <a:cubicBezTo>
                    <a:pt x="78" y="164"/>
                    <a:pt x="86" y="168"/>
                    <a:pt x="94" y="168"/>
                  </a:cubicBezTo>
                  <a:cubicBezTo>
                    <a:pt x="98" y="168"/>
                    <a:pt x="103" y="167"/>
                    <a:pt x="106" y="165"/>
                  </a:cubicBezTo>
                  <a:cubicBezTo>
                    <a:pt x="118" y="158"/>
                    <a:pt x="122" y="143"/>
                    <a:pt x="115" y="132"/>
                  </a:cubicBezTo>
                  <a:cubicBezTo>
                    <a:pt x="48" y="15"/>
                    <a:pt x="48" y="15"/>
                    <a:pt x="48" y="15"/>
                  </a:cubicBezTo>
                  <a:cubicBezTo>
                    <a:pt x="41" y="4"/>
                    <a:pt x="27" y="0"/>
                    <a:pt x="15" y="7"/>
                  </a:cubicBezTo>
                  <a:cubicBezTo>
                    <a:pt x="4" y="13"/>
                    <a:pt x="0" y="28"/>
                    <a:pt x="6" y="39"/>
                  </a:cubicBezTo>
                  <a:lnTo>
                    <a:pt x="74" y="156"/>
                  </a:lnTo>
                  <a:close/>
                  <a:moveTo>
                    <a:pt x="74" y="156"/>
                  </a:moveTo>
                  <a:cubicBezTo>
                    <a:pt x="74" y="156"/>
                    <a:pt x="74" y="156"/>
                    <a:pt x="74" y="15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Freeform 12">
              <a:extLst>
                <a:ext uri="{FF2B5EF4-FFF2-40B4-BE49-F238E27FC236}">
                  <a16:creationId xmlns:a16="http://schemas.microsoft.com/office/drawing/2014/main" xmlns="" id="{ECA63CCD-7F4F-427A-A2FD-0526FDFE1C7D}"/>
                </a:ext>
              </a:extLst>
            </p:cNvPr>
            <p:cNvSpPr>
              <a:spLocks noEditPoints="1"/>
            </p:cNvSpPr>
            <p:nvPr/>
          </p:nvSpPr>
          <p:spPr bwMode="auto">
            <a:xfrm>
              <a:off x="8730507" y="3132975"/>
              <a:ext cx="142311" cy="99951"/>
            </a:xfrm>
            <a:custGeom>
              <a:avLst/>
              <a:gdLst>
                <a:gd name="T0" fmla="*/ 155 w 171"/>
                <a:gd name="T1" fmla="*/ 74 h 119"/>
                <a:gd name="T2" fmla="*/ 39 w 171"/>
                <a:gd name="T3" fmla="*/ 7 h 119"/>
                <a:gd name="T4" fmla="*/ 6 w 171"/>
                <a:gd name="T5" fmla="*/ 15 h 119"/>
                <a:gd name="T6" fmla="*/ 15 w 171"/>
                <a:gd name="T7" fmla="*/ 48 h 119"/>
                <a:gd name="T8" fmla="*/ 131 w 171"/>
                <a:gd name="T9" fmla="*/ 115 h 119"/>
                <a:gd name="T10" fmla="*/ 143 w 171"/>
                <a:gd name="T11" fmla="*/ 119 h 119"/>
                <a:gd name="T12" fmla="*/ 164 w 171"/>
                <a:gd name="T13" fmla="*/ 107 h 119"/>
                <a:gd name="T14" fmla="*/ 155 w 171"/>
                <a:gd name="T15" fmla="*/ 74 h 119"/>
                <a:gd name="T16" fmla="*/ 155 w 171"/>
                <a:gd name="T17" fmla="*/ 74 h 119"/>
                <a:gd name="T18" fmla="*/ 155 w 171"/>
                <a:gd name="T19"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55" y="74"/>
                  </a:moveTo>
                  <a:cubicBezTo>
                    <a:pt x="39" y="7"/>
                    <a:pt x="39" y="7"/>
                    <a:pt x="39" y="7"/>
                  </a:cubicBezTo>
                  <a:cubicBezTo>
                    <a:pt x="27" y="0"/>
                    <a:pt x="13" y="4"/>
                    <a:pt x="6" y="15"/>
                  </a:cubicBezTo>
                  <a:cubicBezTo>
                    <a:pt x="0" y="27"/>
                    <a:pt x="3" y="42"/>
                    <a:pt x="15" y="48"/>
                  </a:cubicBezTo>
                  <a:cubicBezTo>
                    <a:pt x="131" y="115"/>
                    <a:pt x="131" y="115"/>
                    <a:pt x="131" y="115"/>
                  </a:cubicBezTo>
                  <a:cubicBezTo>
                    <a:pt x="135" y="118"/>
                    <a:pt x="139" y="119"/>
                    <a:pt x="143" y="119"/>
                  </a:cubicBezTo>
                  <a:cubicBezTo>
                    <a:pt x="152" y="119"/>
                    <a:pt x="160" y="114"/>
                    <a:pt x="164" y="107"/>
                  </a:cubicBezTo>
                  <a:cubicBezTo>
                    <a:pt x="171" y="95"/>
                    <a:pt x="167" y="80"/>
                    <a:pt x="155" y="74"/>
                  </a:cubicBezTo>
                  <a:close/>
                  <a:moveTo>
                    <a:pt x="155" y="74"/>
                  </a:moveTo>
                  <a:cubicBezTo>
                    <a:pt x="155" y="74"/>
                    <a:pt x="155" y="74"/>
                    <a:pt x="155" y="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5" name="Freeform 13">
              <a:extLst>
                <a:ext uri="{FF2B5EF4-FFF2-40B4-BE49-F238E27FC236}">
                  <a16:creationId xmlns:a16="http://schemas.microsoft.com/office/drawing/2014/main" xmlns="" id="{9D84EDDB-5B69-4385-91BB-428FB8448389}"/>
                </a:ext>
              </a:extLst>
            </p:cNvPr>
            <p:cNvSpPr>
              <a:spLocks noEditPoints="1"/>
            </p:cNvSpPr>
            <p:nvPr/>
          </p:nvSpPr>
          <p:spPr bwMode="auto">
            <a:xfrm>
              <a:off x="7993726" y="2704613"/>
              <a:ext cx="142311" cy="98999"/>
            </a:xfrm>
            <a:custGeom>
              <a:avLst/>
              <a:gdLst>
                <a:gd name="T0" fmla="*/ 15 w 171"/>
                <a:gd name="T1" fmla="*/ 48 h 118"/>
                <a:gd name="T2" fmla="*/ 132 w 171"/>
                <a:gd name="T3" fmla="*/ 115 h 118"/>
                <a:gd name="T4" fmla="*/ 144 w 171"/>
                <a:gd name="T5" fmla="*/ 118 h 118"/>
                <a:gd name="T6" fmla="*/ 165 w 171"/>
                <a:gd name="T7" fmla="*/ 106 h 118"/>
                <a:gd name="T8" fmla="*/ 156 w 171"/>
                <a:gd name="T9" fmla="*/ 74 h 118"/>
                <a:gd name="T10" fmla="*/ 39 w 171"/>
                <a:gd name="T11" fmla="*/ 6 h 118"/>
                <a:gd name="T12" fmla="*/ 7 w 171"/>
                <a:gd name="T13" fmla="*/ 15 h 118"/>
                <a:gd name="T14" fmla="*/ 15 w 171"/>
                <a:gd name="T15" fmla="*/ 48 h 118"/>
                <a:gd name="T16" fmla="*/ 15 w 171"/>
                <a:gd name="T17" fmla="*/ 48 h 118"/>
                <a:gd name="T18" fmla="*/ 15 w 171"/>
                <a:gd name="T19"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15" y="48"/>
                  </a:moveTo>
                  <a:cubicBezTo>
                    <a:pt x="132" y="115"/>
                    <a:pt x="132" y="115"/>
                    <a:pt x="132" y="115"/>
                  </a:cubicBezTo>
                  <a:cubicBezTo>
                    <a:pt x="136" y="117"/>
                    <a:pt x="140" y="118"/>
                    <a:pt x="144" y="118"/>
                  </a:cubicBezTo>
                  <a:cubicBezTo>
                    <a:pt x="152" y="118"/>
                    <a:pt x="160" y="114"/>
                    <a:pt x="165" y="106"/>
                  </a:cubicBezTo>
                  <a:cubicBezTo>
                    <a:pt x="171" y="95"/>
                    <a:pt x="167" y="80"/>
                    <a:pt x="156" y="74"/>
                  </a:cubicBezTo>
                  <a:cubicBezTo>
                    <a:pt x="39" y="6"/>
                    <a:pt x="39" y="6"/>
                    <a:pt x="39" y="6"/>
                  </a:cubicBezTo>
                  <a:cubicBezTo>
                    <a:pt x="28" y="0"/>
                    <a:pt x="13" y="4"/>
                    <a:pt x="7" y="15"/>
                  </a:cubicBezTo>
                  <a:cubicBezTo>
                    <a:pt x="0" y="27"/>
                    <a:pt x="4" y="41"/>
                    <a:pt x="15" y="48"/>
                  </a:cubicBezTo>
                  <a:close/>
                  <a:moveTo>
                    <a:pt x="15" y="48"/>
                  </a:moveTo>
                  <a:cubicBezTo>
                    <a:pt x="15" y="48"/>
                    <a:pt x="15" y="48"/>
                    <a:pt x="15"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14">
              <a:extLst>
                <a:ext uri="{FF2B5EF4-FFF2-40B4-BE49-F238E27FC236}">
                  <a16:creationId xmlns:a16="http://schemas.microsoft.com/office/drawing/2014/main" xmlns="" id="{460986E3-C384-473A-A603-C256302B8F14}"/>
                </a:ext>
              </a:extLst>
            </p:cNvPr>
            <p:cNvSpPr>
              <a:spLocks noEditPoints="1"/>
            </p:cNvSpPr>
            <p:nvPr/>
          </p:nvSpPr>
          <p:spPr bwMode="auto">
            <a:xfrm>
              <a:off x="8782387" y="2949255"/>
              <a:ext cx="152306" cy="40457"/>
            </a:xfrm>
            <a:custGeom>
              <a:avLst/>
              <a:gdLst>
                <a:gd name="T0" fmla="*/ 159 w 183"/>
                <a:gd name="T1" fmla="*/ 0 h 48"/>
                <a:gd name="T2" fmla="*/ 24 w 183"/>
                <a:gd name="T3" fmla="*/ 0 h 48"/>
                <a:gd name="T4" fmla="*/ 0 w 183"/>
                <a:gd name="T5" fmla="*/ 24 h 48"/>
                <a:gd name="T6" fmla="*/ 24 w 183"/>
                <a:gd name="T7" fmla="*/ 48 h 48"/>
                <a:gd name="T8" fmla="*/ 159 w 183"/>
                <a:gd name="T9" fmla="*/ 48 h 48"/>
                <a:gd name="T10" fmla="*/ 183 w 183"/>
                <a:gd name="T11" fmla="*/ 24 h 48"/>
                <a:gd name="T12" fmla="*/ 159 w 183"/>
                <a:gd name="T13" fmla="*/ 0 h 48"/>
                <a:gd name="T14" fmla="*/ 159 w 183"/>
                <a:gd name="T15" fmla="*/ 0 h 48"/>
                <a:gd name="T16" fmla="*/ 159 w 18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8">
                  <a:moveTo>
                    <a:pt x="159" y="0"/>
                  </a:moveTo>
                  <a:cubicBezTo>
                    <a:pt x="24" y="0"/>
                    <a:pt x="24" y="0"/>
                    <a:pt x="24" y="0"/>
                  </a:cubicBezTo>
                  <a:cubicBezTo>
                    <a:pt x="11" y="0"/>
                    <a:pt x="0" y="11"/>
                    <a:pt x="0" y="24"/>
                  </a:cubicBezTo>
                  <a:cubicBezTo>
                    <a:pt x="0" y="38"/>
                    <a:pt x="11" y="48"/>
                    <a:pt x="24" y="48"/>
                  </a:cubicBezTo>
                  <a:cubicBezTo>
                    <a:pt x="159" y="48"/>
                    <a:pt x="159" y="48"/>
                    <a:pt x="159" y="48"/>
                  </a:cubicBezTo>
                  <a:cubicBezTo>
                    <a:pt x="172" y="48"/>
                    <a:pt x="183" y="38"/>
                    <a:pt x="183" y="24"/>
                  </a:cubicBezTo>
                  <a:cubicBezTo>
                    <a:pt x="183" y="11"/>
                    <a:pt x="172" y="0"/>
                    <a:pt x="159" y="0"/>
                  </a:cubicBezTo>
                  <a:close/>
                  <a:moveTo>
                    <a:pt x="159" y="0"/>
                  </a:moveTo>
                  <a:cubicBezTo>
                    <a:pt x="159" y="0"/>
                    <a:pt x="159" y="0"/>
                    <a:pt x="159"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15">
              <a:extLst>
                <a:ext uri="{FF2B5EF4-FFF2-40B4-BE49-F238E27FC236}">
                  <a16:creationId xmlns:a16="http://schemas.microsoft.com/office/drawing/2014/main" xmlns="" id="{AA9473DA-F0A9-4A9D-86E6-FF8F919F96AA}"/>
                </a:ext>
              </a:extLst>
            </p:cNvPr>
            <p:cNvSpPr>
              <a:spLocks noEditPoints="1"/>
            </p:cNvSpPr>
            <p:nvPr/>
          </p:nvSpPr>
          <p:spPr bwMode="auto">
            <a:xfrm>
              <a:off x="7931851" y="2949255"/>
              <a:ext cx="151355" cy="40457"/>
            </a:xfrm>
            <a:custGeom>
              <a:avLst/>
              <a:gdLst>
                <a:gd name="T0" fmla="*/ 182 w 182"/>
                <a:gd name="T1" fmla="*/ 24 h 48"/>
                <a:gd name="T2" fmla="*/ 158 w 182"/>
                <a:gd name="T3" fmla="*/ 0 h 48"/>
                <a:gd name="T4" fmla="*/ 24 w 182"/>
                <a:gd name="T5" fmla="*/ 0 h 48"/>
                <a:gd name="T6" fmla="*/ 0 w 182"/>
                <a:gd name="T7" fmla="*/ 24 h 48"/>
                <a:gd name="T8" fmla="*/ 24 w 182"/>
                <a:gd name="T9" fmla="*/ 48 h 48"/>
                <a:gd name="T10" fmla="*/ 158 w 182"/>
                <a:gd name="T11" fmla="*/ 48 h 48"/>
                <a:gd name="T12" fmla="*/ 182 w 182"/>
                <a:gd name="T13" fmla="*/ 24 h 48"/>
                <a:gd name="T14" fmla="*/ 182 w 182"/>
                <a:gd name="T15" fmla="*/ 24 h 48"/>
                <a:gd name="T16" fmla="*/ 182 w 182"/>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48">
                  <a:moveTo>
                    <a:pt x="182" y="24"/>
                  </a:moveTo>
                  <a:cubicBezTo>
                    <a:pt x="182" y="11"/>
                    <a:pt x="172" y="0"/>
                    <a:pt x="158" y="0"/>
                  </a:cubicBezTo>
                  <a:cubicBezTo>
                    <a:pt x="24" y="0"/>
                    <a:pt x="24" y="0"/>
                    <a:pt x="24" y="0"/>
                  </a:cubicBezTo>
                  <a:cubicBezTo>
                    <a:pt x="11" y="0"/>
                    <a:pt x="0" y="11"/>
                    <a:pt x="0" y="24"/>
                  </a:cubicBezTo>
                  <a:cubicBezTo>
                    <a:pt x="0" y="38"/>
                    <a:pt x="11" y="48"/>
                    <a:pt x="24" y="48"/>
                  </a:cubicBezTo>
                  <a:cubicBezTo>
                    <a:pt x="158" y="48"/>
                    <a:pt x="158" y="48"/>
                    <a:pt x="158" y="48"/>
                  </a:cubicBezTo>
                  <a:cubicBezTo>
                    <a:pt x="172" y="48"/>
                    <a:pt x="182" y="38"/>
                    <a:pt x="182" y="24"/>
                  </a:cubicBezTo>
                  <a:close/>
                  <a:moveTo>
                    <a:pt x="182" y="24"/>
                  </a:moveTo>
                  <a:cubicBezTo>
                    <a:pt x="182" y="24"/>
                    <a:pt x="182" y="24"/>
                    <a:pt x="182" y="2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8" name="Freeform 16">
              <a:extLst>
                <a:ext uri="{FF2B5EF4-FFF2-40B4-BE49-F238E27FC236}">
                  <a16:creationId xmlns:a16="http://schemas.microsoft.com/office/drawing/2014/main" xmlns="" id="{80287030-1F3C-4778-ABBF-87300BE88628}"/>
                </a:ext>
              </a:extLst>
            </p:cNvPr>
            <p:cNvSpPr>
              <a:spLocks noEditPoints="1"/>
            </p:cNvSpPr>
            <p:nvPr/>
          </p:nvSpPr>
          <p:spPr bwMode="auto">
            <a:xfrm>
              <a:off x="8730507" y="2704613"/>
              <a:ext cx="142311" cy="98999"/>
            </a:xfrm>
            <a:custGeom>
              <a:avLst/>
              <a:gdLst>
                <a:gd name="T0" fmla="*/ 27 w 171"/>
                <a:gd name="T1" fmla="*/ 118 h 118"/>
                <a:gd name="T2" fmla="*/ 39 w 171"/>
                <a:gd name="T3" fmla="*/ 115 h 118"/>
                <a:gd name="T4" fmla="*/ 155 w 171"/>
                <a:gd name="T5" fmla="*/ 48 h 118"/>
                <a:gd name="T6" fmla="*/ 164 w 171"/>
                <a:gd name="T7" fmla="*/ 15 h 118"/>
                <a:gd name="T8" fmla="*/ 131 w 171"/>
                <a:gd name="T9" fmla="*/ 6 h 118"/>
                <a:gd name="T10" fmla="*/ 15 w 171"/>
                <a:gd name="T11" fmla="*/ 74 h 118"/>
                <a:gd name="T12" fmla="*/ 6 w 171"/>
                <a:gd name="T13" fmla="*/ 106 h 118"/>
                <a:gd name="T14" fmla="*/ 27 w 171"/>
                <a:gd name="T15" fmla="*/ 118 h 118"/>
                <a:gd name="T16" fmla="*/ 27 w 171"/>
                <a:gd name="T17" fmla="*/ 118 h 118"/>
                <a:gd name="T18" fmla="*/ 27 w 171"/>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27" y="118"/>
                  </a:moveTo>
                  <a:cubicBezTo>
                    <a:pt x="31" y="118"/>
                    <a:pt x="35" y="117"/>
                    <a:pt x="39" y="115"/>
                  </a:cubicBezTo>
                  <a:cubicBezTo>
                    <a:pt x="155" y="48"/>
                    <a:pt x="155" y="48"/>
                    <a:pt x="155" y="48"/>
                  </a:cubicBezTo>
                  <a:cubicBezTo>
                    <a:pt x="167" y="41"/>
                    <a:pt x="171" y="27"/>
                    <a:pt x="164" y="15"/>
                  </a:cubicBezTo>
                  <a:cubicBezTo>
                    <a:pt x="157" y="4"/>
                    <a:pt x="143" y="0"/>
                    <a:pt x="131" y="6"/>
                  </a:cubicBezTo>
                  <a:cubicBezTo>
                    <a:pt x="15" y="74"/>
                    <a:pt x="15" y="74"/>
                    <a:pt x="15" y="74"/>
                  </a:cubicBezTo>
                  <a:cubicBezTo>
                    <a:pt x="3" y="80"/>
                    <a:pt x="0" y="95"/>
                    <a:pt x="6" y="106"/>
                  </a:cubicBezTo>
                  <a:cubicBezTo>
                    <a:pt x="11" y="114"/>
                    <a:pt x="19" y="118"/>
                    <a:pt x="27" y="118"/>
                  </a:cubicBezTo>
                  <a:close/>
                  <a:moveTo>
                    <a:pt x="27" y="118"/>
                  </a:moveTo>
                  <a:cubicBezTo>
                    <a:pt x="27" y="118"/>
                    <a:pt x="27" y="118"/>
                    <a:pt x="27" y="11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9" name="Freeform 17">
              <a:extLst>
                <a:ext uri="{FF2B5EF4-FFF2-40B4-BE49-F238E27FC236}">
                  <a16:creationId xmlns:a16="http://schemas.microsoft.com/office/drawing/2014/main" xmlns="" id="{32BFEAB5-A7F0-4FC4-B1F6-FA094E79A3CE}"/>
                </a:ext>
              </a:extLst>
            </p:cNvPr>
            <p:cNvSpPr>
              <a:spLocks noEditPoints="1"/>
            </p:cNvSpPr>
            <p:nvPr/>
          </p:nvSpPr>
          <p:spPr bwMode="auto">
            <a:xfrm>
              <a:off x="7993726" y="3132975"/>
              <a:ext cx="142311" cy="99951"/>
            </a:xfrm>
            <a:custGeom>
              <a:avLst/>
              <a:gdLst>
                <a:gd name="T0" fmla="*/ 132 w 171"/>
                <a:gd name="T1" fmla="*/ 7 h 119"/>
                <a:gd name="T2" fmla="*/ 15 w 171"/>
                <a:gd name="T3" fmla="*/ 74 h 119"/>
                <a:gd name="T4" fmla="*/ 7 w 171"/>
                <a:gd name="T5" fmla="*/ 107 h 119"/>
                <a:gd name="T6" fmla="*/ 28 w 171"/>
                <a:gd name="T7" fmla="*/ 119 h 119"/>
                <a:gd name="T8" fmla="*/ 39 w 171"/>
                <a:gd name="T9" fmla="*/ 115 h 119"/>
                <a:gd name="T10" fmla="*/ 156 w 171"/>
                <a:gd name="T11" fmla="*/ 48 h 119"/>
                <a:gd name="T12" fmla="*/ 165 w 171"/>
                <a:gd name="T13" fmla="*/ 15 h 119"/>
                <a:gd name="T14" fmla="*/ 132 w 171"/>
                <a:gd name="T15" fmla="*/ 7 h 119"/>
                <a:gd name="T16" fmla="*/ 132 w 171"/>
                <a:gd name="T17" fmla="*/ 7 h 119"/>
                <a:gd name="T18" fmla="*/ 132 w 171"/>
                <a:gd name="T19" fmla="*/ 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32" y="7"/>
                  </a:moveTo>
                  <a:cubicBezTo>
                    <a:pt x="15" y="74"/>
                    <a:pt x="15" y="74"/>
                    <a:pt x="15" y="74"/>
                  </a:cubicBezTo>
                  <a:cubicBezTo>
                    <a:pt x="4" y="80"/>
                    <a:pt x="0" y="95"/>
                    <a:pt x="7" y="107"/>
                  </a:cubicBezTo>
                  <a:cubicBezTo>
                    <a:pt x="11" y="114"/>
                    <a:pt x="19" y="119"/>
                    <a:pt x="28" y="119"/>
                  </a:cubicBezTo>
                  <a:cubicBezTo>
                    <a:pt x="32" y="119"/>
                    <a:pt x="36" y="118"/>
                    <a:pt x="39" y="115"/>
                  </a:cubicBezTo>
                  <a:cubicBezTo>
                    <a:pt x="156" y="48"/>
                    <a:pt x="156" y="48"/>
                    <a:pt x="156" y="48"/>
                  </a:cubicBezTo>
                  <a:cubicBezTo>
                    <a:pt x="167" y="42"/>
                    <a:pt x="171" y="27"/>
                    <a:pt x="165" y="15"/>
                  </a:cubicBezTo>
                  <a:cubicBezTo>
                    <a:pt x="158" y="4"/>
                    <a:pt x="143" y="0"/>
                    <a:pt x="132" y="7"/>
                  </a:cubicBezTo>
                  <a:close/>
                  <a:moveTo>
                    <a:pt x="132" y="7"/>
                  </a:moveTo>
                  <a:cubicBezTo>
                    <a:pt x="132" y="7"/>
                    <a:pt x="132" y="7"/>
                    <a:pt x="132" y="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30" name="Freeform 18">
              <a:extLst>
                <a:ext uri="{FF2B5EF4-FFF2-40B4-BE49-F238E27FC236}">
                  <a16:creationId xmlns:a16="http://schemas.microsoft.com/office/drawing/2014/main" xmlns="" id="{E71E5E63-E344-41E1-8F90-51365E71BB1D}"/>
                </a:ext>
              </a:extLst>
            </p:cNvPr>
            <p:cNvSpPr>
              <a:spLocks noEditPoints="1"/>
            </p:cNvSpPr>
            <p:nvPr/>
          </p:nvSpPr>
          <p:spPr bwMode="auto">
            <a:xfrm>
              <a:off x="8595336" y="2526606"/>
              <a:ext cx="101379" cy="140883"/>
            </a:xfrm>
            <a:custGeom>
              <a:avLst/>
              <a:gdLst>
                <a:gd name="T0" fmla="*/ 15 w 122"/>
                <a:gd name="T1" fmla="*/ 165 h 168"/>
                <a:gd name="T2" fmla="*/ 27 w 122"/>
                <a:gd name="T3" fmla="*/ 168 h 168"/>
                <a:gd name="T4" fmla="*/ 48 w 122"/>
                <a:gd name="T5" fmla="*/ 156 h 168"/>
                <a:gd name="T6" fmla="*/ 115 w 122"/>
                <a:gd name="T7" fmla="*/ 39 h 168"/>
                <a:gd name="T8" fmla="*/ 107 w 122"/>
                <a:gd name="T9" fmla="*/ 7 h 168"/>
                <a:gd name="T10" fmla="*/ 74 w 122"/>
                <a:gd name="T11" fmla="*/ 15 h 168"/>
                <a:gd name="T12" fmla="*/ 7 w 122"/>
                <a:gd name="T13" fmla="*/ 132 h 168"/>
                <a:gd name="T14" fmla="*/ 15 w 122"/>
                <a:gd name="T15" fmla="*/ 165 h 168"/>
                <a:gd name="T16" fmla="*/ 15 w 122"/>
                <a:gd name="T17" fmla="*/ 165 h 168"/>
                <a:gd name="T18" fmla="*/ 15 w 122"/>
                <a:gd name="T19" fmla="*/ 16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15" y="165"/>
                  </a:moveTo>
                  <a:cubicBezTo>
                    <a:pt x="19" y="167"/>
                    <a:pt x="23" y="168"/>
                    <a:pt x="27" y="168"/>
                  </a:cubicBezTo>
                  <a:cubicBezTo>
                    <a:pt x="36" y="168"/>
                    <a:pt x="44" y="164"/>
                    <a:pt x="48" y="156"/>
                  </a:cubicBezTo>
                  <a:cubicBezTo>
                    <a:pt x="115" y="39"/>
                    <a:pt x="115" y="39"/>
                    <a:pt x="115" y="39"/>
                  </a:cubicBezTo>
                  <a:cubicBezTo>
                    <a:pt x="122" y="28"/>
                    <a:pt x="118" y="13"/>
                    <a:pt x="107" y="7"/>
                  </a:cubicBezTo>
                  <a:cubicBezTo>
                    <a:pt x="95" y="0"/>
                    <a:pt x="80" y="4"/>
                    <a:pt x="74" y="15"/>
                  </a:cubicBezTo>
                  <a:cubicBezTo>
                    <a:pt x="7" y="132"/>
                    <a:pt x="7" y="132"/>
                    <a:pt x="7" y="132"/>
                  </a:cubicBezTo>
                  <a:cubicBezTo>
                    <a:pt x="0" y="143"/>
                    <a:pt x="4" y="158"/>
                    <a:pt x="15" y="165"/>
                  </a:cubicBezTo>
                  <a:close/>
                  <a:moveTo>
                    <a:pt x="15" y="165"/>
                  </a:moveTo>
                  <a:cubicBezTo>
                    <a:pt x="15" y="165"/>
                    <a:pt x="15" y="165"/>
                    <a:pt x="15" y="16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31" name="TextBox 46">
            <a:extLst>
              <a:ext uri="{FF2B5EF4-FFF2-40B4-BE49-F238E27FC236}">
                <a16:creationId xmlns:a16="http://schemas.microsoft.com/office/drawing/2014/main" xmlns="" id="{4063F589-818F-47CE-83D1-E8F35397C17A}"/>
              </a:ext>
            </a:extLst>
          </p:cNvPr>
          <p:cNvSpPr txBox="1"/>
          <p:nvPr/>
        </p:nvSpPr>
        <p:spPr>
          <a:xfrm>
            <a:off x="772" y="2267088"/>
            <a:ext cx="1318083" cy="477054"/>
          </a:xfrm>
          <a:prstGeom prst="rect">
            <a:avLst/>
          </a:prstGeom>
          <a:noFill/>
        </p:spPr>
        <p:txBody>
          <a:bodyPr wrap="square" rtlCol="0">
            <a:spAutoFit/>
          </a:bodyPr>
          <a:lstStyle/>
          <a:p>
            <a:pPr lvl="0" algn="ctr">
              <a:defRPr/>
            </a:pPr>
            <a:r>
              <a:rPr lang="en-GB" sz="2500" dirty="0" smtClean="0">
                <a:solidFill>
                  <a:srgbClr val="FFFFFF"/>
                </a:solidFill>
                <a:latin typeface="Noto Sans" panose="020B0502040504020204" pitchFamily="34"/>
                <a:ea typeface="Noto Sans" panose="020B0502040504020204" pitchFamily="34"/>
                <a:cs typeface="Noto Sans" panose="020B0502040504020204" pitchFamily="34"/>
              </a:rPr>
              <a:t>PLAN</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graphicFrame>
        <p:nvGraphicFramePr>
          <p:cNvPr id="11" name="資料庫圖表 10"/>
          <p:cNvGraphicFramePr/>
          <p:nvPr>
            <p:extLst>
              <p:ext uri="{D42A27DB-BD31-4B8C-83A1-F6EECF244321}">
                <p14:modId xmlns:p14="http://schemas.microsoft.com/office/powerpoint/2010/main" val="3125747886"/>
              </p:ext>
            </p:extLst>
          </p:nvPr>
        </p:nvGraphicFramePr>
        <p:xfrm>
          <a:off x="1318855" y="1583560"/>
          <a:ext cx="10873145" cy="560120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標題 4"/>
          <p:cNvSpPr>
            <a:spLocks noGrp="1"/>
          </p:cNvSpPr>
          <p:nvPr>
            <p:ph type="title"/>
          </p:nvPr>
        </p:nvSpPr>
        <p:spPr>
          <a:xfrm>
            <a:off x="838200" y="365125"/>
            <a:ext cx="10515600" cy="1325563"/>
          </a:xfrm>
        </p:spPr>
        <p:txBody>
          <a:bodyPr>
            <a:normAutofit/>
          </a:bodyPr>
          <a:lstStyle/>
          <a:p>
            <a:pPr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計畫介紹</a:t>
            </a:r>
            <a:endPar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Tree>
    <p:extLst>
      <p:ext uri="{BB962C8B-B14F-4D97-AF65-F5344CB8AC3E}">
        <p14:creationId xmlns:p14="http://schemas.microsoft.com/office/powerpoint/2010/main" val="5964992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8"/>
          <p:cNvGrpSpPr/>
          <p:nvPr/>
        </p:nvGrpSpPr>
        <p:grpSpPr>
          <a:xfrm rot="5400000">
            <a:off x="-2769574" y="2769573"/>
            <a:ext cx="6858002" cy="1318856"/>
            <a:chOff x="0" y="5204122"/>
            <a:chExt cx="10506757" cy="1653878"/>
          </a:xfrm>
        </p:grpSpPr>
        <p:sp>
          <p:nvSpPr>
            <p:cNvPr id="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6" name="Group 31">
            <a:extLst>
              <a:ext uri="{FF2B5EF4-FFF2-40B4-BE49-F238E27FC236}">
                <a16:creationId xmlns:a16="http://schemas.microsoft.com/office/drawing/2014/main" xmlns="" id="{B809C95B-FA5D-4F33-9155-54EEF60FAF7E}"/>
              </a:ext>
            </a:extLst>
          </p:cNvPr>
          <p:cNvGrpSpPr/>
          <p:nvPr/>
        </p:nvGrpSpPr>
        <p:grpSpPr>
          <a:xfrm>
            <a:off x="166623" y="1371745"/>
            <a:ext cx="941300" cy="895343"/>
            <a:chOff x="7931851" y="2464731"/>
            <a:chExt cx="1002842" cy="1223210"/>
          </a:xfrm>
        </p:grpSpPr>
        <p:sp>
          <p:nvSpPr>
            <p:cNvPr id="17" name="Freeform 5">
              <a:extLst>
                <a:ext uri="{FF2B5EF4-FFF2-40B4-BE49-F238E27FC236}">
                  <a16:creationId xmlns:a16="http://schemas.microsoft.com/office/drawing/2014/main" xmlns="" id="{E80D346B-4AB6-4572-9E35-8AC7ABC27FBF}"/>
                </a:ext>
              </a:extLst>
            </p:cNvPr>
            <p:cNvSpPr>
              <a:spLocks noEditPoints="1"/>
            </p:cNvSpPr>
            <p:nvPr/>
          </p:nvSpPr>
          <p:spPr bwMode="auto">
            <a:xfrm>
              <a:off x="8120806" y="2650831"/>
              <a:ext cx="623981" cy="1037110"/>
            </a:xfrm>
            <a:custGeom>
              <a:avLst/>
              <a:gdLst>
                <a:gd name="T0" fmla="*/ 674 w 750"/>
                <a:gd name="T1" fmla="*/ 602 h 1237"/>
                <a:gd name="T2" fmla="*/ 750 w 750"/>
                <a:gd name="T3" fmla="*/ 376 h 1237"/>
                <a:gd name="T4" fmla="*/ 638 w 750"/>
                <a:gd name="T5" fmla="*/ 110 h 1237"/>
                <a:gd name="T6" fmla="*/ 370 w 750"/>
                <a:gd name="T7" fmla="*/ 2 h 1237"/>
                <a:gd name="T8" fmla="*/ 110 w 750"/>
                <a:gd name="T9" fmla="*/ 112 h 1237"/>
                <a:gd name="T10" fmla="*/ 1 w 750"/>
                <a:gd name="T11" fmla="*/ 373 h 1237"/>
                <a:gd name="T12" fmla="*/ 77 w 750"/>
                <a:gd name="T13" fmla="*/ 603 h 1237"/>
                <a:gd name="T14" fmla="*/ 205 w 750"/>
                <a:gd name="T15" fmla="*/ 976 h 1237"/>
                <a:gd name="T16" fmla="*/ 205 w 750"/>
                <a:gd name="T17" fmla="*/ 1120 h 1237"/>
                <a:gd name="T18" fmla="*/ 321 w 750"/>
                <a:gd name="T19" fmla="*/ 1237 h 1237"/>
                <a:gd name="T20" fmla="*/ 430 w 750"/>
                <a:gd name="T21" fmla="*/ 1237 h 1237"/>
                <a:gd name="T22" fmla="*/ 546 w 750"/>
                <a:gd name="T23" fmla="*/ 1120 h 1237"/>
                <a:gd name="T24" fmla="*/ 546 w 750"/>
                <a:gd name="T25" fmla="*/ 976 h 1237"/>
                <a:gd name="T26" fmla="*/ 674 w 750"/>
                <a:gd name="T27" fmla="*/ 602 h 1237"/>
                <a:gd name="T28" fmla="*/ 116 w 750"/>
                <a:gd name="T29" fmla="*/ 574 h 1237"/>
                <a:gd name="T30" fmla="*/ 49 w 750"/>
                <a:gd name="T31" fmla="*/ 373 h 1237"/>
                <a:gd name="T32" fmla="*/ 371 w 750"/>
                <a:gd name="T33" fmla="*/ 50 h 1237"/>
                <a:gd name="T34" fmla="*/ 605 w 750"/>
                <a:gd name="T35" fmla="*/ 144 h 1237"/>
                <a:gd name="T36" fmla="*/ 702 w 750"/>
                <a:gd name="T37" fmla="*/ 376 h 1237"/>
                <a:gd name="T38" fmla="*/ 636 w 750"/>
                <a:gd name="T39" fmla="*/ 573 h 1237"/>
                <a:gd name="T40" fmla="*/ 498 w 750"/>
                <a:gd name="T41" fmla="*/ 967 h 1237"/>
                <a:gd name="T42" fmla="*/ 253 w 750"/>
                <a:gd name="T43" fmla="*/ 967 h 1237"/>
                <a:gd name="T44" fmla="*/ 116 w 750"/>
                <a:gd name="T45" fmla="*/ 574 h 1237"/>
                <a:gd name="T46" fmla="*/ 253 w 750"/>
                <a:gd name="T47" fmla="*/ 1104 h 1237"/>
                <a:gd name="T48" fmla="*/ 253 w 750"/>
                <a:gd name="T49" fmla="*/ 1085 h 1237"/>
                <a:gd name="T50" fmla="*/ 498 w 750"/>
                <a:gd name="T51" fmla="*/ 1113 h 1237"/>
                <a:gd name="T52" fmla="*/ 498 w 750"/>
                <a:gd name="T53" fmla="*/ 1120 h 1237"/>
                <a:gd name="T54" fmla="*/ 497 w 750"/>
                <a:gd name="T55" fmla="*/ 1132 h 1237"/>
                <a:gd name="T56" fmla="*/ 253 w 750"/>
                <a:gd name="T57" fmla="*/ 1104 h 1237"/>
                <a:gd name="T58" fmla="*/ 253 w 750"/>
                <a:gd name="T59" fmla="*/ 1036 h 1237"/>
                <a:gd name="T60" fmla="*/ 253 w 750"/>
                <a:gd name="T61" fmla="*/ 1015 h 1237"/>
                <a:gd name="T62" fmla="*/ 498 w 750"/>
                <a:gd name="T63" fmla="*/ 1015 h 1237"/>
                <a:gd name="T64" fmla="*/ 498 w 750"/>
                <a:gd name="T65" fmla="*/ 1064 h 1237"/>
                <a:gd name="T66" fmla="*/ 253 w 750"/>
                <a:gd name="T67" fmla="*/ 1036 h 1237"/>
                <a:gd name="T68" fmla="*/ 321 w 750"/>
                <a:gd name="T69" fmla="*/ 1189 h 1237"/>
                <a:gd name="T70" fmla="*/ 262 w 750"/>
                <a:gd name="T71" fmla="*/ 1153 h 1237"/>
                <a:gd name="T72" fmla="*/ 468 w 750"/>
                <a:gd name="T73" fmla="*/ 1177 h 1237"/>
                <a:gd name="T74" fmla="*/ 430 w 750"/>
                <a:gd name="T75" fmla="*/ 1189 h 1237"/>
                <a:gd name="T76" fmla="*/ 321 w 750"/>
                <a:gd name="T77" fmla="*/ 1189 h 1237"/>
                <a:gd name="T78" fmla="*/ 321 w 750"/>
                <a:gd name="T79" fmla="*/ 1189 h 1237"/>
                <a:gd name="T80" fmla="*/ 321 w 750"/>
                <a:gd name="T81" fmla="*/ 1189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1237">
                  <a:moveTo>
                    <a:pt x="674" y="602"/>
                  </a:moveTo>
                  <a:cubicBezTo>
                    <a:pt x="724" y="537"/>
                    <a:pt x="750" y="459"/>
                    <a:pt x="750" y="376"/>
                  </a:cubicBezTo>
                  <a:cubicBezTo>
                    <a:pt x="750" y="275"/>
                    <a:pt x="710" y="180"/>
                    <a:pt x="638" y="110"/>
                  </a:cubicBezTo>
                  <a:cubicBezTo>
                    <a:pt x="566" y="39"/>
                    <a:pt x="471" y="0"/>
                    <a:pt x="370" y="2"/>
                  </a:cubicBezTo>
                  <a:cubicBezTo>
                    <a:pt x="272" y="3"/>
                    <a:pt x="180" y="42"/>
                    <a:pt x="110" y="112"/>
                  </a:cubicBezTo>
                  <a:cubicBezTo>
                    <a:pt x="41" y="182"/>
                    <a:pt x="2" y="275"/>
                    <a:pt x="1" y="373"/>
                  </a:cubicBezTo>
                  <a:cubicBezTo>
                    <a:pt x="0" y="457"/>
                    <a:pt x="27" y="536"/>
                    <a:pt x="77" y="603"/>
                  </a:cubicBezTo>
                  <a:cubicBezTo>
                    <a:pt x="160" y="711"/>
                    <a:pt x="205" y="843"/>
                    <a:pt x="205" y="976"/>
                  </a:cubicBezTo>
                  <a:cubicBezTo>
                    <a:pt x="205" y="1120"/>
                    <a:pt x="205" y="1120"/>
                    <a:pt x="205" y="1120"/>
                  </a:cubicBezTo>
                  <a:cubicBezTo>
                    <a:pt x="205" y="1185"/>
                    <a:pt x="257" y="1237"/>
                    <a:pt x="321" y="1237"/>
                  </a:cubicBezTo>
                  <a:cubicBezTo>
                    <a:pt x="430" y="1237"/>
                    <a:pt x="430" y="1237"/>
                    <a:pt x="430" y="1237"/>
                  </a:cubicBezTo>
                  <a:cubicBezTo>
                    <a:pt x="494" y="1237"/>
                    <a:pt x="546" y="1185"/>
                    <a:pt x="546" y="1120"/>
                  </a:cubicBezTo>
                  <a:cubicBezTo>
                    <a:pt x="546" y="976"/>
                    <a:pt x="546" y="976"/>
                    <a:pt x="546" y="976"/>
                  </a:cubicBezTo>
                  <a:cubicBezTo>
                    <a:pt x="546" y="842"/>
                    <a:pt x="590" y="713"/>
                    <a:pt x="674" y="602"/>
                  </a:cubicBezTo>
                  <a:close/>
                  <a:moveTo>
                    <a:pt x="116" y="574"/>
                  </a:moveTo>
                  <a:cubicBezTo>
                    <a:pt x="71" y="516"/>
                    <a:pt x="48" y="446"/>
                    <a:pt x="49" y="373"/>
                  </a:cubicBezTo>
                  <a:cubicBezTo>
                    <a:pt x="51" y="197"/>
                    <a:pt x="195" y="52"/>
                    <a:pt x="371" y="50"/>
                  </a:cubicBezTo>
                  <a:cubicBezTo>
                    <a:pt x="459" y="49"/>
                    <a:pt x="542" y="82"/>
                    <a:pt x="605" y="144"/>
                  </a:cubicBezTo>
                  <a:cubicBezTo>
                    <a:pt x="667" y="206"/>
                    <a:pt x="702" y="288"/>
                    <a:pt x="702" y="376"/>
                  </a:cubicBezTo>
                  <a:cubicBezTo>
                    <a:pt x="702" y="448"/>
                    <a:pt x="679" y="516"/>
                    <a:pt x="636" y="573"/>
                  </a:cubicBezTo>
                  <a:cubicBezTo>
                    <a:pt x="547" y="690"/>
                    <a:pt x="500" y="825"/>
                    <a:pt x="498" y="967"/>
                  </a:cubicBezTo>
                  <a:cubicBezTo>
                    <a:pt x="253" y="967"/>
                    <a:pt x="253" y="967"/>
                    <a:pt x="253" y="967"/>
                  </a:cubicBezTo>
                  <a:cubicBezTo>
                    <a:pt x="251" y="827"/>
                    <a:pt x="202" y="688"/>
                    <a:pt x="116" y="574"/>
                  </a:cubicBezTo>
                  <a:close/>
                  <a:moveTo>
                    <a:pt x="253" y="1104"/>
                  </a:moveTo>
                  <a:cubicBezTo>
                    <a:pt x="253" y="1085"/>
                    <a:pt x="253" y="1085"/>
                    <a:pt x="253" y="1085"/>
                  </a:cubicBezTo>
                  <a:cubicBezTo>
                    <a:pt x="498" y="1113"/>
                    <a:pt x="498" y="1113"/>
                    <a:pt x="498" y="1113"/>
                  </a:cubicBezTo>
                  <a:cubicBezTo>
                    <a:pt x="498" y="1120"/>
                    <a:pt x="498" y="1120"/>
                    <a:pt x="498" y="1120"/>
                  </a:cubicBezTo>
                  <a:cubicBezTo>
                    <a:pt x="498" y="1124"/>
                    <a:pt x="498" y="1128"/>
                    <a:pt x="497" y="1132"/>
                  </a:cubicBezTo>
                  <a:lnTo>
                    <a:pt x="253" y="1104"/>
                  </a:lnTo>
                  <a:close/>
                  <a:moveTo>
                    <a:pt x="253" y="1036"/>
                  </a:moveTo>
                  <a:cubicBezTo>
                    <a:pt x="253" y="1015"/>
                    <a:pt x="253" y="1015"/>
                    <a:pt x="253" y="1015"/>
                  </a:cubicBezTo>
                  <a:cubicBezTo>
                    <a:pt x="498" y="1015"/>
                    <a:pt x="498" y="1015"/>
                    <a:pt x="498" y="1015"/>
                  </a:cubicBezTo>
                  <a:cubicBezTo>
                    <a:pt x="498" y="1064"/>
                    <a:pt x="498" y="1064"/>
                    <a:pt x="498" y="1064"/>
                  </a:cubicBezTo>
                  <a:lnTo>
                    <a:pt x="253" y="1036"/>
                  </a:lnTo>
                  <a:close/>
                  <a:moveTo>
                    <a:pt x="321" y="1189"/>
                  </a:moveTo>
                  <a:cubicBezTo>
                    <a:pt x="296" y="1189"/>
                    <a:pt x="273" y="1174"/>
                    <a:pt x="262" y="1153"/>
                  </a:cubicBezTo>
                  <a:cubicBezTo>
                    <a:pt x="468" y="1177"/>
                    <a:pt x="468" y="1177"/>
                    <a:pt x="468" y="1177"/>
                  </a:cubicBezTo>
                  <a:cubicBezTo>
                    <a:pt x="457" y="1184"/>
                    <a:pt x="444" y="1189"/>
                    <a:pt x="430" y="1189"/>
                  </a:cubicBezTo>
                  <a:lnTo>
                    <a:pt x="321" y="1189"/>
                  </a:lnTo>
                  <a:close/>
                  <a:moveTo>
                    <a:pt x="321" y="1189"/>
                  </a:moveTo>
                  <a:cubicBezTo>
                    <a:pt x="321" y="1189"/>
                    <a:pt x="321" y="1189"/>
                    <a:pt x="321" y="118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accent6">
                    <a:lumMod val="60000"/>
                    <a:lumOff val="40000"/>
                  </a:schemeClr>
                </a:solidFill>
              </a:endParaRPr>
            </a:p>
          </p:txBody>
        </p:sp>
        <p:sp>
          <p:nvSpPr>
            <p:cNvPr id="18" name="Freeform 6">
              <a:extLst>
                <a:ext uri="{FF2B5EF4-FFF2-40B4-BE49-F238E27FC236}">
                  <a16:creationId xmlns:a16="http://schemas.microsoft.com/office/drawing/2014/main" xmlns="" id="{03CA52D4-BB6B-42AD-BC3F-157482873D77}"/>
                </a:ext>
              </a:extLst>
            </p:cNvPr>
            <p:cNvSpPr>
              <a:spLocks noEditPoints="1"/>
            </p:cNvSpPr>
            <p:nvPr/>
          </p:nvSpPr>
          <p:spPr bwMode="auto">
            <a:xfrm>
              <a:off x="8193151" y="2944496"/>
              <a:ext cx="44264" cy="75201"/>
            </a:xfrm>
            <a:custGeom>
              <a:avLst/>
              <a:gdLst>
                <a:gd name="T0" fmla="*/ 51 w 53"/>
                <a:gd name="T1" fmla="*/ 62 h 90"/>
                <a:gd name="T2" fmla="*/ 48 w 53"/>
                <a:gd name="T3" fmla="*/ 24 h 90"/>
                <a:gd name="T4" fmla="*/ 25 w 53"/>
                <a:gd name="T5" fmla="*/ 0 h 90"/>
                <a:gd name="T6" fmla="*/ 0 w 53"/>
                <a:gd name="T7" fmla="*/ 23 h 90"/>
                <a:gd name="T8" fmla="*/ 4 w 53"/>
                <a:gd name="T9" fmla="*/ 69 h 90"/>
                <a:gd name="T10" fmla="*/ 27 w 53"/>
                <a:gd name="T11" fmla="*/ 90 h 90"/>
                <a:gd name="T12" fmla="*/ 31 w 53"/>
                <a:gd name="T13" fmla="*/ 90 h 90"/>
                <a:gd name="T14" fmla="*/ 51 w 53"/>
                <a:gd name="T15" fmla="*/ 62 h 90"/>
                <a:gd name="T16" fmla="*/ 51 w 53"/>
                <a:gd name="T17" fmla="*/ 62 h 90"/>
                <a:gd name="T18" fmla="*/ 51 w 53"/>
                <a:gd name="T19"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90">
                  <a:moveTo>
                    <a:pt x="51" y="62"/>
                  </a:moveTo>
                  <a:cubicBezTo>
                    <a:pt x="49" y="50"/>
                    <a:pt x="48" y="37"/>
                    <a:pt x="48" y="24"/>
                  </a:cubicBezTo>
                  <a:cubicBezTo>
                    <a:pt x="49" y="11"/>
                    <a:pt x="38" y="0"/>
                    <a:pt x="25" y="0"/>
                  </a:cubicBezTo>
                  <a:cubicBezTo>
                    <a:pt x="11" y="0"/>
                    <a:pt x="1" y="10"/>
                    <a:pt x="0" y="23"/>
                  </a:cubicBezTo>
                  <a:cubicBezTo>
                    <a:pt x="0" y="39"/>
                    <a:pt x="1" y="54"/>
                    <a:pt x="4" y="69"/>
                  </a:cubicBezTo>
                  <a:cubicBezTo>
                    <a:pt x="5" y="81"/>
                    <a:pt x="16" y="90"/>
                    <a:pt x="27" y="90"/>
                  </a:cubicBezTo>
                  <a:cubicBezTo>
                    <a:pt x="28" y="90"/>
                    <a:pt x="30" y="90"/>
                    <a:pt x="31" y="90"/>
                  </a:cubicBezTo>
                  <a:cubicBezTo>
                    <a:pt x="44" y="88"/>
                    <a:pt x="53" y="75"/>
                    <a:pt x="51" y="62"/>
                  </a:cubicBezTo>
                  <a:close/>
                  <a:moveTo>
                    <a:pt x="51" y="62"/>
                  </a:moveTo>
                  <a:cubicBezTo>
                    <a:pt x="51" y="62"/>
                    <a:pt x="51" y="62"/>
                    <a:pt x="51" y="6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xmlns="" id="{5A49D94A-FE72-415F-B904-7C6564136DBD}"/>
                </a:ext>
              </a:extLst>
            </p:cNvPr>
            <p:cNvSpPr>
              <a:spLocks noEditPoints="1"/>
            </p:cNvSpPr>
            <p:nvPr/>
          </p:nvSpPr>
          <p:spPr bwMode="auto">
            <a:xfrm>
              <a:off x="8215045" y="3044923"/>
              <a:ext cx="160397" cy="257493"/>
            </a:xfrm>
            <a:custGeom>
              <a:avLst/>
              <a:gdLst>
                <a:gd name="T0" fmla="*/ 166 w 193"/>
                <a:gd name="T1" fmla="*/ 307 h 307"/>
                <a:gd name="T2" fmla="*/ 174 w 193"/>
                <a:gd name="T3" fmla="*/ 306 h 307"/>
                <a:gd name="T4" fmla="*/ 189 w 193"/>
                <a:gd name="T5" fmla="*/ 275 h 307"/>
                <a:gd name="T6" fmla="*/ 71 w 193"/>
                <a:gd name="T7" fmla="*/ 51 h 307"/>
                <a:gd name="T8" fmla="*/ 49 w 193"/>
                <a:gd name="T9" fmla="*/ 16 h 307"/>
                <a:gd name="T10" fmla="*/ 16 w 193"/>
                <a:gd name="T11" fmla="*/ 6 h 307"/>
                <a:gd name="T12" fmla="*/ 6 w 193"/>
                <a:gd name="T13" fmla="*/ 38 h 307"/>
                <a:gd name="T14" fmla="*/ 33 w 193"/>
                <a:gd name="T15" fmla="*/ 80 h 307"/>
                <a:gd name="T16" fmla="*/ 143 w 193"/>
                <a:gd name="T17" fmla="*/ 290 h 307"/>
                <a:gd name="T18" fmla="*/ 166 w 193"/>
                <a:gd name="T19" fmla="*/ 307 h 307"/>
                <a:gd name="T20" fmla="*/ 166 w 193"/>
                <a:gd name="T21" fmla="*/ 307 h 307"/>
                <a:gd name="T22" fmla="*/ 166 w 193"/>
                <a:gd name="T23"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7">
                  <a:moveTo>
                    <a:pt x="166" y="307"/>
                  </a:moveTo>
                  <a:cubicBezTo>
                    <a:pt x="169" y="307"/>
                    <a:pt x="171" y="306"/>
                    <a:pt x="174" y="306"/>
                  </a:cubicBezTo>
                  <a:cubicBezTo>
                    <a:pt x="186" y="301"/>
                    <a:pt x="193" y="288"/>
                    <a:pt x="189" y="275"/>
                  </a:cubicBezTo>
                  <a:cubicBezTo>
                    <a:pt x="162" y="194"/>
                    <a:pt x="123" y="119"/>
                    <a:pt x="71" y="51"/>
                  </a:cubicBezTo>
                  <a:cubicBezTo>
                    <a:pt x="63" y="40"/>
                    <a:pt x="55" y="28"/>
                    <a:pt x="49" y="16"/>
                  </a:cubicBezTo>
                  <a:cubicBezTo>
                    <a:pt x="43" y="4"/>
                    <a:pt x="28" y="0"/>
                    <a:pt x="16" y="6"/>
                  </a:cubicBezTo>
                  <a:cubicBezTo>
                    <a:pt x="5" y="12"/>
                    <a:pt x="0" y="26"/>
                    <a:pt x="6" y="38"/>
                  </a:cubicBezTo>
                  <a:cubicBezTo>
                    <a:pt x="14" y="53"/>
                    <a:pt x="23" y="67"/>
                    <a:pt x="33" y="80"/>
                  </a:cubicBezTo>
                  <a:cubicBezTo>
                    <a:pt x="81" y="144"/>
                    <a:pt x="119" y="215"/>
                    <a:pt x="143" y="290"/>
                  </a:cubicBezTo>
                  <a:cubicBezTo>
                    <a:pt x="147" y="300"/>
                    <a:pt x="156" y="307"/>
                    <a:pt x="166" y="307"/>
                  </a:cubicBezTo>
                  <a:close/>
                  <a:moveTo>
                    <a:pt x="166" y="307"/>
                  </a:moveTo>
                  <a:cubicBezTo>
                    <a:pt x="166" y="307"/>
                    <a:pt x="166" y="307"/>
                    <a:pt x="166" y="30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xmlns="" id="{D588A060-BFDD-4EDD-A860-87455F486B86}"/>
                </a:ext>
              </a:extLst>
            </p:cNvPr>
            <p:cNvSpPr>
              <a:spLocks noEditPoints="1"/>
            </p:cNvSpPr>
            <p:nvPr/>
          </p:nvSpPr>
          <p:spPr bwMode="auto">
            <a:xfrm>
              <a:off x="8585816" y="3030644"/>
              <a:ext cx="71870" cy="89004"/>
            </a:xfrm>
            <a:custGeom>
              <a:avLst/>
              <a:gdLst>
                <a:gd name="T0" fmla="*/ 69 w 86"/>
                <a:gd name="T1" fmla="*/ 5 h 106"/>
                <a:gd name="T2" fmla="*/ 37 w 86"/>
                <a:gd name="T3" fmla="*/ 18 h 106"/>
                <a:gd name="T4" fmla="*/ 8 w 86"/>
                <a:gd name="T5" fmla="*/ 68 h 106"/>
                <a:gd name="T6" fmla="*/ 12 w 86"/>
                <a:gd name="T7" fmla="*/ 102 h 106"/>
                <a:gd name="T8" fmla="*/ 27 w 86"/>
                <a:gd name="T9" fmla="*/ 106 h 106"/>
                <a:gd name="T10" fmla="*/ 46 w 86"/>
                <a:gd name="T11" fmla="*/ 97 h 106"/>
                <a:gd name="T12" fmla="*/ 81 w 86"/>
                <a:gd name="T13" fmla="*/ 37 h 106"/>
                <a:gd name="T14" fmla="*/ 69 w 86"/>
                <a:gd name="T15" fmla="*/ 5 h 106"/>
                <a:gd name="T16" fmla="*/ 69 w 86"/>
                <a:gd name="T17" fmla="*/ 5 h 106"/>
                <a:gd name="T18" fmla="*/ 69 w 86"/>
                <a:gd name="T19"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06">
                  <a:moveTo>
                    <a:pt x="69" y="5"/>
                  </a:moveTo>
                  <a:cubicBezTo>
                    <a:pt x="56" y="0"/>
                    <a:pt x="42" y="6"/>
                    <a:pt x="37" y="18"/>
                  </a:cubicBezTo>
                  <a:cubicBezTo>
                    <a:pt x="29" y="36"/>
                    <a:pt x="20" y="52"/>
                    <a:pt x="8" y="68"/>
                  </a:cubicBezTo>
                  <a:cubicBezTo>
                    <a:pt x="0" y="79"/>
                    <a:pt x="2" y="94"/>
                    <a:pt x="12" y="102"/>
                  </a:cubicBezTo>
                  <a:cubicBezTo>
                    <a:pt x="17" y="105"/>
                    <a:pt x="22" y="106"/>
                    <a:pt x="27" y="106"/>
                  </a:cubicBezTo>
                  <a:cubicBezTo>
                    <a:pt x="34" y="106"/>
                    <a:pt x="41" y="103"/>
                    <a:pt x="46" y="97"/>
                  </a:cubicBezTo>
                  <a:cubicBezTo>
                    <a:pt x="60" y="78"/>
                    <a:pt x="72" y="58"/>
                    <a:pt x="81" y="37"/>
                  </a:cubicBezTo>
                  <a:cubicBezTo>
                    <a:pt x="86" y="25"/>
                    <a:pt x="81" y="11"/>
                    <a:pt x="69" y="5"/>
                  </a:cubicBezTo>
                  <a:close/>
                  <a:moveTo>
                    <a:pt x="69" y="5"/>
                  </a:moveTo>
                  <a:cubicBezTo>
                    <a:pt x="69" y="5"/>
                    <a:pt x="69" y="5"/>
                    <a:pt x="69" y="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xmlns="" id="{F4512CFF-A3B9-4C2A-A17A-8D689969B9CA}"/>
                </a:ext>
              </a:extLst>
            </p:cNvPr>
            <p:cNvSpPr>
              <a:spLocks noEditPoints="1"/>
            </p:cNvSpPr>
            <p:nvPr/>
          </p:nvSpPr>
          <p:spPr bwMode="auto">
            <a:xfrm>
              <a:off x="8413044" y="2724603"/>
              <a:ext cx="259397" cy="282719"/>
            </a:xfrm>
            <a:custGeom>
              <a:avLst/>
              <a:gdLst>
                <a:gd name="T0" fmla="*/ 24 w 312"/>
                <a:gd name="T1" fmla="*/ 48 h 337"/>
                <a:gd name="T2" fmla="*/ 264 w 312"/>
                <a:gd name="T3" fmla="*/ 288 h 337"/>
                <a:gd name="T4" fmla="*/ 263 w 312"/>
                <a:gd name="T5" fmla="*/ 311 h 337"/>
                <a:gd name="T6" fmla="*/ 285 w 312"/>
                <a:gd name="T7" fmla="*/ 337 h 337"/>
                <a:gd name="T8" fmla="*/ 287 w 312"/>
                <a:gd name="T9" fmla="*/ 337 h 337"/>
                <a:gd name="T10" fmla="*/ 311 w 312"/>
                <a:gd name="T11" fmla="*/ 315 h 337"/>
                <a:gd name="T12" fmla="*/ 312 w 312"/>
                <a:gd name="T13" fmla="*/ 288 h 337"/>
                <a:gd name="T14" fmla="*/ 24 w 312"/>
                <a:gd name="T15" fmla="*/ 0 h 337"/>
                <a:gd name="T16" fmla="*/ 0 w 312"/>
                <a:gd name="T17" fmla="*/ 24 h 337"/>
                <a:gd name="T18" fmla="*/ 24 w 312"/>
                <a:gd name="T19" fmla="*/ 48 h 337"/>
                <a:gd name="T20" fmla="*/ 24 w 312"/>
                <a:gd name="T21" fmla="*/ 48 h 337"/>
                <a:gd name="T22" fmla="*/ 24 w 312"/>
                <a:gd name="T23" fmla="*/ 4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337">
                  <a:moveTo>
                    <a:pt x="24" y="48"/>
                  </a:moveTo>
                  <a:cubicBezTo>
                    <a:pt x="157" y="48"/>
                    <a:pt x="264" y="156"/>
                    <a:pt x="264" y="288"/>
                  </a:cubicBezTo>
                  <a:cubicBezTo>
                    <a:pt x="264" y="296"/>
                    <a:pt x="264" y="303"/>
                    <a:pt x="263" y="311"/>
                  </a:cubicBezTo>
                  <a:cubicBezTo>
                    <a:pt x="262" y="324"/>
                    <a:pt x="272" y="336"/>
                    <a:pt x="285" y="337"/>
                  </a:cubicBezTo>
                  <a:cubicBezTo>
                    <a:pt x="286" y="337"/>
                    <a:pt x="287" y="337"/>
                    <a:pt x="287" y="337"/>
                  </a:cubicBezTo>
                  <a:cubicBezTo>
                    <a:pt x="300" y="337"/>
                    <a:pt x="310" y="328"/>
                    <a:pt x="311" y="315"/>
                  </a:cubicBezTo>
                  <a:cubicBezTo>
                    <a:pt x="312" y="306"/>
                    <a:pt x="312" y="297"/>
                    <a:pt x="312" y="288"/>
                  </a:cubicBezTo>
                  <a:cubicBezTo>
                    <a:pt x="312" y="129"/>
                    <a:pt x="183" y="0"/>
                    <a:pt x="24" y="0"/>
                  </a:cubicBezTo>
                  <a:cubicBezTo>
                    <a:pt x="11" y="0"/>
                    <a:pt x="0" y="11"/>
                    <a:pt x="0" y="24"/>
                  </a:cubicBezTo>
                  <a:cubicBezTo>
                    <a:pt x="0" y="37"/>
                    <a:pt x="11" y="48"/>
                    <a:pt x="24" y="48"/>
                  </a:cubicBezTo>
                  <a:close/>
                  <a:moveTo>
                    <a:pt x="24" y="48"/>
                  </a:moveTo>
                  <a:cubicBezTo>
                    <a:pt x="24" y="48"/>
                    <a:pt x="24" y="48"/>
                    <a:pt x="24"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xmlns="" id="{CC4D9E45-49B3-4FE1-9A5E-75409ADFBE0D}"/>
                </a:ext>
              </a:extLst>
            </p:cNvPr>
            <p:cNvSpPr>
              <a:spLocks noEditPoints="1"/>
            </p:cNvSpPr>
            <p:nvPr/>
          </p:nvSpPr>
          <p:spPr bwMode="auto">
            <a:xfrm>
              <a:off x="8413044" y="2464731"/>
              <a:ext cx="39980" cy="152306"/>
            </a:xfrm>
            <a:custGeom>
              <a:avLst/>
              <a:gdLst>
                <a:gd name="T0" fmla="*/ 24 w 48"/>
                <a:gd name="T1" fmla="*/ 182 h 182"/>
                <a:gd name="T2" fmla="*/ 48 w 48"/>
                <a:gd name="T3" fmla="*/ 158 h 182"/>
                <a:gd name="T4" fmla="*/ 48 w 48"/>
                <a:gd name="T5" fmla="*/ 24 h 182"/>
                <a:gd name="T6" fmla="*/ 24 w 48"/>
                <a:gd name="T7" fmla="*/ 0 h 182"/>
                <a:gd name="T8" fmla="*/ 0 w 48"/>
                <a:gd name="T9" fmla="*/ 24 h 182"/>
                <a:gd name="T10" fmla="*/ 0 w 48"/>
                <a:gd name="T11" fmla="*/ 158 h 182"/>
                <a:gd name="T12" fmla="*/ 24 w 48"/>
                <a:gd name="T13" fmla="*/ 182 h 182"/>
                <a:gd name="T14" fmla="*/ 24 w 48"/>
                <a:gd name="T15" fmla="*/ 182 h 182"/>
                <a:gd name="T16" fmla="*/ 24 w 48"/>
                <a:gd name="T17"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82">
                  <a:moveTo>
                    <a:pt x="24" y="182"/>
                  </a:moveTo>
                  <a:cubicBezTo>
                    <a:pt x="38" y="182"/>
                    <a:pt x="48" y="172"/>
                    <a:pt x="48" y="158"/>
                  </a:cubicBezTo>
                  <a:cubicBezTo>
                    <a:pt x="48" y="24"/>
                    <a:pt x="48" y="24"/>
                    <a:pt x="48" y="24"/>
                  </a:cubicBezTo>
                  <a:cubicBezTo>
                    <a:pt x="48" y="11"/>
                    <a:pt x="38" y="0"/>
                    <a:pt x="24" y="0"/>
                  </a:cubicBezTo>
                  <a:cubicBezTo>
                    <a:pt x="11" y="0"/>
                    <a:pt x="0" y="11"/>
                    <a:pt x="0" y="24"/>
                  </a:cubicBezTo>
                  <a:cubicBezTo>
                    <a:pt x="0" y="158"/>
                    <a:pt x="0" y="158"/>
                    <a:pt x="0" y="158"/>
                  </a:cubicBezTo>
                  <a:cubicBezTo>
                    <a:pt x="0" y="172"/>
                    <a:pt x="11" y="182"/>
                    <a:pt x="24" y="182"/>
                  </a:cubicBezTo>
                  <a:close/>
                  <a:moveTo>
                    <a:pt x="24" y="182"/>
                  </a:moveTo>
                  <a:cubicBezTo>
                    <a:pt x="24" y="182"/>
                    <a:pt x="24" y="182"/>
                    <a:pt x="24" y="1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3" name="Freeform 11">
              <a:extLst>
                <a:ext uri="{FF2B5EF4-FFF2-40B4-BE49-F238E27FC236}">
                  <a16:creationId xmlns:a16="http://schemas.microsoft.com/office/drawing/2014/main" xmlns="" id="{C1D807C5-BD40-46EF-BE67-E16052BCFFCA}"/>
                </a:ext>
              </a:extLst>
            </p:cNvPr>
            <p:cNvSpPr>
              <a:spLocks noEditPoints="1"/>
            </p:cNvSpPr>
            <p:nvPr/>
          </p:nvSpPr>
          <p:spPr bwMode="auto">
            <a:xfrm>
              <a:off x="8169830" y="2526606"/>
              <a:ext cx="101379" cy="140883"/>
            </a:xfrm>
            <a:custGeom>
              <a:avLst/>
              <a:gdLst>
                <a:gd name="T0" fmla="*/ 74 w 122"/>
                <a:gd name="T1" fmla="*/ 156 h 168"/>
                <a:gd name="T2" fmla="*/ 94 w 122"/>
                <a:gd name="T3" fmla="*/ 168 h 168"/>
                <a:gd name="T4" fmla="*/ 106 w 122"/>
                <a:gd name="T5" fmla="*/ 165 h 168"/>
                <a:gd name="T6" fmla="*/ 115 w 122"/>
                <a:gd name="T7" fmla="*/ 132 h 168"/>
                <a:gd name="T8" fmla="*/ 48 w 122"/>
                <a:gd name="T9" fmla="*/ 15 h 168"/>
                <a:gd name="T10" fmla="*/ 15 w 122"/>
                <a:gd name="T11" fmla="*/ 7 h 168"/>
                <a:gd name="T12" fmla="*/ 6 w 122"/>
                <a:gd name="T13" fmla="*/ 39 h 168"/>
                <a:gd name="T14" fmla="*/ 74 w 122"/>
                <a:gd name="T15" fmla="*/ 156 h 168"/>
                <a:gd name="T16" fmla="*/ 74 w 122"/>
                <a:gd name="T17" fmla="*/ 156 h 168"/>
                <a:gd name="T18" fmla="*/ 74 w 122"/>
                <a:gd name="T1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74" y="156"/>
                  </a:moveTo>
                  <a:cubicBezTo>
                    <a:pt x="78" y="164"/>
                    <a:pt x="86" y="168"/>
                    <a:pt x="94" y="168"/>
                  </a:cubicBezTo>
                  <a:cubicBezTo>
                    <a:pt x="98" y="168"/>
                    <a:pt x="103" y="167"/>
                    <a:pt x="106" y="165"/>
                  </a:cubicBezTo>
                  <a:cubicBezTo>
                    <a:pt x="118" y="158"/>
                    <a:pt x="122" y="143"/>
                    <a:pt x="115" y="132"/>
                  </a:cubicBezTo>
                  <a:cubicBezTo>
                    <a:pt x="48" y="15"/>
                    <a:pt x="48" y="15"/>
                    <a:pt x="48" y="15"/>
                  </a:cubicBezTo>
                  <a:cubicBezTo>
                    <a:pt x="41" y="4"/>
                    <a:pt x="27" y="0"/>
                    <a:pt x="15" y="7"/>
                  </a:cubicBezTo>
                  <a:cubicBezTo>
                    <a:pt x="4" y="13"/>
                    <a:pt x="0" y="28"/>
                    <a:pt x="6" y="39"/>
                  </a:cubicBezTo>
                  <a:lnTo>
                    <a:pt x="74" y="156"/>
                  </a:lnTo>
                  <a:close/>
                  <a:moveTo>
                    <a:pt x="74" y="156"/>
                  </a:moveTo>
                  <a:cubicBezTo>
                    <a:pt x="74" y="156"/>
                    <a:pt x="74" y="156"/>
                    <a:pt x="74" y="15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Freeform 12">
              <a:extLst>
                <a:ext uri="{FF2B5EF4-FFF2-40B4-BE49-F238E27FC236}">
                  <a16:creationId xmlns:a16="http://schemas.microsoft.com/office/drawing/2014/main" xmlns="" id="{ECA63CCD-7F4F-427A-A2FD-0526FDFE1C7D}"/>
                </a:ext>
              </a:extLst>
            </p:cNvPr>
            <p:cNvSpPr>
              <a:spLocks noEditPoints="1"/>
            </p:cNvSpPr>
            <p:nvPr/>
          </p:nvSpPr>
          <p:spPr bwMode="auto">
            <a:xfrm>
              <a:off x="8730507" y="3132975"/>
              <a:ext cx="142311" cy="99951"/>
            </a:xfrm>
            <a:custGeom>
              <a:avLst/>
              <a:gdLst>
                <a:gd name="T0" fmla="*/ 155 w 171"/>
                <a:gd name="T1" fmla="*/ 74 h 119"/>
                <a:gd name="T2" fmla="*/ 39 w 171"/>
                <a:gd name="T3" fmla="*/ 7 h 119"/>
                <a:gd name="T4" fmla="*/ 6 w 171"/>
                <a:gd name="T5" fmla="*/ 15 h 119"/>
                <a:gd name="T6" fmla="*/ 15 w 171"/>
                <a:gd name="T7" fmla="*/ 48 h 119"/>
                <a:gd name="T8" fmla="*/ 131 w 171"/>
                <a:gd name="T9" fmla="*/ 115 h 119"/>
                <a:gd name="T10" fmla="*/ 143 w 171"/>
                <a:gd name="T11" fmla="*/ 119 h 119"/>
                <a:gd name="T12" fmla="*/ 164 w 171"/>
                <a:gd name="T13" fmla="*/ 107 h 119"/>
                <a:gd name="T14" fmla="*/ 155 w 171"/>
                <a:gd name="T15" fmla="*/ 74 h 119"/>
                <a:gd name="T16" fmla="*/ 155 w 171"/>
                <a:gd name="T17" fmla="*/ 74 h 119"/>
                <a:gd name="T18" fmla="*/ 155 w 171"/>
                <a:gd name="T19"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55" y="74"/>
                  </a:moveTo>
                  <a:cubicBezTo>
                    <a:pt x="39" y="7"/>
                    <a:pt x="39" y="7"/>
                    <a:pt x="39" y="7"/>
                  </a:cubicBezTo>
                  <a:cubicBezTo>
                    <a:pt x="27" y="0"/>
                    <a:pt x="13" y="4"/>
                    <a:pt x="6" y="15"/>
                  </a:cubicBezTo>
                  <a:cubicBezTo>
                    <a:pt x="0" y="27"/>
                    <a:pt x="3" y="42"/>
                    <a:pt x="15" y="48"/>
                  </a:cubicBezTo>
                  <a:cubicBezTo>
                    <a:pt x="131" y="115"/>
                    <a:pt x="131" y="115"/>
                    <a:pt x="131" y="115"/>
                  </a:cubicBezTo>
                  <a:cubicBezTo>
                    <a:pt x="135" y="118"/>
                    <a:pt x="139" y="119"/>
                    <a:pt x="143" y="119"/>
                  </a:cubicBezTo>
                  <a:cubicBezTo>
                    <a:pt x="152" y="119"/>
                    <a:pt x="160" y="114"/>
                    <a:pt x="164" y="107"/>
                  </a:cubicBezTo>
                  <a:cubicBezTo>
                    <a:pt x="171" y="95"/>
                    <a:pt x="167" y="80"/>
                    <a:pt x="155" y="74"/>
                  </a:cubicBezTo>
                  <a:close/>
                  <a:moveTo>
                    <a:pt x="155" y="74"/>
                  </a:moveTo>
                  <a:cubicBezTo>
                    <a:pt x="155" y="74"/>
                    <a:pt x="155" y="74"/>
                    <a:pt x="155" y="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5" name="Freeform 13">
              <a:extLst>
                <a:ext uri="{FF2B5EF4-FFF2-40B4-BE49-F238E27FC236}">
                  <a16:creationId xmlns:a16="http://schemas.microsoft.com/office/drawing/2014/main" xmlns="" id="{9D84EDDB-5B69-4385-91BB-428FB8448389}"/>
                </a:ext>
              </a:extLst>
            </p:cNvPr>
            <p:cNvSpPr>
              <a:spLocks noEditPoints="1"/>
            </p:cNvSpPr>
            <p:nvPr/>
          </p:nvSpPr>
          <p:spPr bwMode="auto">
            <a:xfrm>
              <a:off x="7993726" y="2704613"/>
              <a:ext cx="142311" cy="98999"/>
            </a:xfrm>
            <a:custGeom>
              <a:avLst/>
              <a:gdLst>
                <a:gd name="T0" fmla="*/ 15 w 171"/>
                <a:gd name="T1" fmla="*/ 48 h 118"/>
                <a:gd name="T2" fmla="*/ 132 w 171"/>
                <a:gd name="T3" fmla="*/ 115 h 118"/>
                <a:gd name="T4" fmla="*/ 144 w 171"/>
                <a:gd name="T5" fmla="*/ 118 h 118"/>
                <a:gd name="T6" fmla="*/ 165 w 171"/>
                <a:gd name="T7" fmla="*/ 106 h 118"/>
                <a:gd name="T8" fmla="*/ 156 w 171"/>
                <a:gd name="T9" fmla="*/ 74 h 118"/>
                <a:gd name="T10" fmla="*/ 39 w 171"/>
                <a:gd name="T11" fmla="*/ 6 h 118"/>
                <a:gd name="T12" fmla="*/ 7 w 171"/>
                <a:gd name="T13" fmla="*/ 15 h 118"/>
                <a:gd name="T14" fmla="*/ 15 w 171"/>
                <a:gd name="T15" fmla="*/ 48 h 118"/>
                <a:gd name="T16" fmla="*/ 15 w 171"/>
                <a:gd name="T17" fmla="*/ 48 h 118"/>
                <a:gd name="T18" fmla="*/ 15 w 171"/>
                <a:gd name="T19"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15" y="48"/>
                  </a:moveTo>
                  <a:cubicBezTo>
                    <a:pt x="132" y="115"/>
                    <a:pt x="132" y="115"/>
                    <a:pt x="132" y="115"/>
                  </a:cubicBezTo>
                  <a:cubicBezTo>
                    <a:pt x="136" y="117"/>
                    <a:pt x="140" y="118"/>
                    <a:pt x="144" y="118"/>
                  </a:cubicBezTo>
                  <a:cubicBezTo>
                    <a:pt x="152" y="118"/>
                    <a:pt x="160" y="114"/>
                    <a:pt x="165" y="106"/>
                  </a:cubicBezTo>
                  <a:cubicBezTo>
                    <a:pt x="171" y="95"/>
                    <a:pt x="167" y="80"/>
                    <a:pt x="156" y="74"/>
                  </a:cubicBezTo>
                  <a:cubicBezTo>
                    <a:pt x="39" y="6"/>
                    <a:pt x="39" y="6"/>
                    <a:pt x="39" y="6"/>
                  </a:cubicBezTo>
                  <a:cubicBezTo>
                    <a:pt x="28" y="0"/>
                    <a:pt x="13" y="4"/>
                    <a:pt x="7" y="15"/>
                  </a:cubicBezTo>
                  <a:cubicBezTo>
                    <a:pt x="0" y="27"/>
                    <a:pt x="4" y="41"/>
                    <a:pt x="15" y="48"/>
                  </a:cubicBezTo>
                  <a:close/>
                  <a:moveTo>
                    <a:pt x="15" y="48"/>
                  </a:moveTo>
                  <a:cubicBezTo>
                    <a:pt x="15" y="48"/>
                    <a:pt x="15" y="48"/>
                    <a:pt x="15"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14">
              <a:extLst>
                <a:ext uri="{FF2B5EF4-FFF2-40B4-BE49-F238E27FC236}">
                  <a16:creationId xmlns:a16="http://schemas.microsoft.com/office/drawing/2014/main" xmlns="" id="{460986E3-C384-473A-A603-C256302B8F14}"/>
                </a:ext>
              </a:extLst>
            </p:cNvPr>
            <p:cNvSpPr>
              <a:spLocks noEditPoints="1"/>
            </p:cNvSpPr>
            <p:nvPr/>
          </p:nvSpPr>
          <p:spPr bwMode="auto">
            <a:xfrm>
              <a:off x="8782387" y="2949255"/>
              <a:ext cx="152306" cy="40457"/>
            </a:xfrm>
            <a:custGeom>
              <a:avLst/>
              <a:gdLst>
                <a:gd name="T0" fmla="*/ 159 w 183"/>
                <a:gd name="T1" fmla="*/ 0 h 48"/>
                <a:gd name="T2" fmla="*/ 24 w 183"/>
                <a:gd name="T3" fmla="*/ 0 h 48"/>
                <a:gd name="T4" fmla="*/ 0 w 183"/>
                <a:gd name="T5" fmla="*/ 24 h 48"/>
                <a:gd name="T6" fmla="*/ 24 w 183"/>
                <a:gd name="T7" fmla="*/ 48 h 48"/>
                <a:gd name="T8" fmla="*/ 159 w 183"/>
                <a:gd name="T9" fmla="*/ 48 h 48"/>
                <a:gd name="T10" fmla="*/ 183 w 183"/>
                <a:gd name="T11" fmla="*/ 24 h 48"/>
                <a:gd name="T12" fmla="*/ 159 w 183"/>
                <a:gd name="T13" fmla="*/ 0 h 48"/>
                <a:gd name="T14" fmla="*/ 159 w 183"/>
                <a:gd name="T15" fmla="*/ 0 h 48"/>
                <a:gd name="T16" fmla="*/ 159 w 18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8">
                  <a:moveTo>
                    <a:pt x="159" y="0"/>
                  </a:moveTo>
                  <a:cubicBezTo>
                    <a:pt x="24" y="0"/>
                    <a:pt x="24" y="0"/>
                    <a:pt x="24" y="0"/>
                  </a:cubicBezTo>
                  <a:cubicBezTo>
                    <a:pt x="11" y="0"/>
                    <a:pt x="0" y="11"/>
                    <a:pt x="0" y="24"/>
                  </a:cubicBezTo>
                  <a:cubicBezTo>
                    <a:pt x="0" y="38"/>
                    <a:pt x="11" y="48"/>
                    <a:pt x="24" y="48"/>
                  </a:cubicBezTo>
                  <a:cubicBezTo>
                    <a:pt x="159" y="48"/>
                    <a:pt x="159" y="48"/>
                    <a:pt x="159" y="48"/>
                  </a:cubicBezTo>
                  <a:cubicBezTo>
                    <a:pt x="172" y="48"/>
                    <a:pt x="183" y="38"/>
                    <a:pt x="183" y="24"/>
                  </a:cubicBezTo>
                  <a:cubicBezTo>
                    <a:pt x="183" y="11"/>
                    <a:pt x="172" y="0"/>
                    <a:pt x="159" y="0"/>
                  </a:cubicBezTo>
                  <a:close/>
                  <a:moveTo>
                    <a:pt x="159" y="0"/>
                  </a:moveTo>
                  <a:cubicBezTo>
                    <a:pt x="159" y="0"/>
                    <a:pt x="159" y="0"/>
                    <a:pt x="159"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15">
              <a:extLst>
                <a:ext uri="{FF2B5EF4-FFF2-40B4-BE49-F238E27FC236}">
                  <a16:creationId xmlns:a16="http://schemas.microsoft.com/office/drawing/2014/main" xmlns="" id="{AA9473DA-F0A9-4A9D-86E6-FF8F919F96AA}"/>
                </a:ext>
              </a:extLst>
            </p:cNvPr>
            <p:cNvSpPr>
              <a:spLocks noEditPoints="1"/>
            </p:cNvSpPr>
            <p:nvPr/>
          </p:nvSpPr>
          <p:spPr bwMode="auto">
            <a:xfrm>
              <a:off x="7931851" y="2949255"/>
              <a:ext cx="151355" cy="40457"/>
            </a:xfrm>
            <a:custGeom>
              <a:avLst/>
              <a:gdLst>
                <a:gd name="T0" fmla="*/ 182 w 182"/>
                <a:gd name="T1" fmla="*/ 24 h 48"/>
                <a:gd name="T2" fmla="*/ 158 w 182"/>
                <a:gd name="T3" fmla="*/ 0 h 48"/>
                <a:gd name="T4" fmla="*/ 24 w 182"/>
                <a:gd name="T5" fmla="*/ 0 h 48"/>
                <a:gd name="T6" fmla="*/ 0 w 182"/>
                <a:gd name="T7" fmla="*/ 24 h 48"/>
                <a:gd name="T8" fmla="*/ 24 w 182"/>
                <a:gd name="T9" fmla="*/ 48 h 48"/>
                <a:gd name="T10" fmla="*/ 158 w 182"/>
                <a:gd name="T11" fmla="*/ 48 h 48"/>
                <a:gd name="T12" fmla="*/ 182 w 182"/>
                <a:gd name="T13" fmla="*/ 24 h 48"/>
                <a:gd name="T14" fmla="*/ 182 w 182"/>
                <a:gd name="T15" fmla="*/ 24 h 48"/>
                <a:gd name="T16" fmla="*/ 182 w 182"/>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48">
                  <a:moveTo>
                    <a:pt x="182" y="24"/>
                  </a:moveTo>
                  <a:cubicBezTo>
                    <a:pt x="182" y="11"/>
                    <a:pt x="172" y="0"/>
                    <a:pt x="158" y="0"/>
                  </a:cubicBezTo>
                  <a:cubicBezTo>
                    <a:pt x="24" y="0"/>
                    <a:pt x="24" y="0"/>
                    <a:pt x="24" y="0"/>
                  </a:cubicBezTo>
                  <a:cubicBezTo>
                    <a:pt x="11" y="0"/>
                    <a:pt x="0" y="11"/>
                    <a:pt x="0" y="24"/>
                  </a:cubicBezTo>
                  <a:cubicBezTo>
                    <a:pt x="0" y="38"/>
                    <a:pt x="11" y="48"/>
                    <a:pt x="24" y="48"/>
                  </a:cubicBezTo>
                  <a:cubicBezTo>
                    <a:pt x="158" y="48"/>
                    <a:pt x="158" y="48"/>
                    <a:pt x="158" y="48"/>
                  </a:cubicBezTo>
                  <a:cubicBezTo>
                    <a:pt x="172" y="48"/>
                    <a:pt x="182" y="38"/>
                    <a:pt x="182" y="24"/>
                  </a:cubicBezTo>
                  <a:close/>
                  <a:moveTo>
                    <a:pt x="182" y="24"/>
                  </a:moveTo>
                  <a:cubicBezTo>
                    <a:pt x="182" y="24"/>
                    <a:pt x="182" y="24"/>
                    <a:pt x="182" y="2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8" name="Freeform 16">
              <a:extLst>
                <a:ext uri="{FF2B5EF4-FFF2-40B4-BE49-F238E27FC236}">
                  <a16:creationId xmlns:a16="http://schemas.microsoft.com/office/drawing/2014/main" xmlns="" id="{80287030-1F3C-4778-ABBF-87300BE88628}"/>
                </a:ext>
              </a:extLst>
            </p:cNvPr>
            <p:cNvSpPr>
              <a:spLocks noEditPoints="1"/>
            </p:cNvSpPr>
            <p:nvPr/>
          </p:nvSpPr>
          <p:spPr bwMode="auto">
            <a:xfrm>
              <a:off x="8730507" y="2704613"/>
              <a:ext cx="142311" cy="98999"/>
            </a:xfrm>
            <a:custGeom>
              <a:avLst/>
              <a:gdLst>
                <a:gd name="T0" fmla="*/ 27 w 171"/>
                <a:gd name="T1" fmla="*/ 118 h 118"/>
                <a:gd name="T2" fmla="*/ 39 w 171"/>
                <a:gd name="T3" fmla="*/ 115 h 118"/>
                <a:gd name="T4" fmla="*/ 155 w 171"/>
                <a:gd name="T5" fmla="*/ 48 h 118"/>
                <a:gd name="T6" fmla="*/ 164 w 171"/>
                <a:gd name="T7" fmla="*/ 15 h 118"/>
                <a:gd name="T8" fmla="*/ 131 w 171"/>
                <a:gd name="T9" fmla="*/ 6 h 118"/>
                <a:gd name="T10" fmla="*/ 15 w 171"/>
                <a:gd name="T11" fmla="*/ 74 h 118"/>
                <a:gd name="T12" fmla="*/ 6 w 171"/>
                <a:gd name="T13" fmla="*/ 106 h 118"/>
                <a:gd name="T14" fmla="*/ 27 w 171"/>
                <a:gd name="T15" fmla="*/ 118 h 118"/>
                <a:gd name="T16" fmla="*/ 27 w 171"/>
                <a:gd name="T17" fmla="*/ 118 h 118"/>
                <a:gd name="T18" fmla="*/ 27 w 171"/>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27" y="118"/>
                  </a:moveTo>
                  <a:cubicBezTo>
                    <a:pt x="31" y="118"/>
                    <a:pt x="35" y="117"/>
                    <a:pt x="39" y="115"/>
                  </a:cubicBezTo>
                  <a:cubicBezTo>
                    <a:pt x="155" y="48"/>
                    <a:pt x="155" y="48"/>
                    <a:pt x="155" y="48"/>
                  </a:cubicBezTo>
                  <a:cubicBezTo>
                    <a:pt x="167" y="41"/>
                    <a:pt x="171" y="27"/>
                    <a:pt x="164" y="15"/>
                  </a:cubicBezTo>
                  <a:cubicBezTo>
                    <a:pt x="157" y="4"/>
                    <a:pt x="143" y="0"/>
                    <a:pt x="131" y="6"/>
                  </a:cubicBezTo>
                  <a:cubicBezTo>
                    <a:pt x="15" y="74"/>
                    <a:pt x="15" y="74"/>
                    <a:pt x="15" y="74"/>
                  </a:cubicBezTo>
                  <a:cubicBezTo>
                    <a:pt x="3" y="80"/>
                    <a:pt x="0" y="95"/>
                    <a:pt x="6" y="106"/>
                  </a:cubicBezTo>
                  <a:cubicBezTo>
                    <a:pt x="11" y="114"/>
                    <a:pt x="19" y="118"/>
                    <a:pt x="27" y="118"/>
                  </a:cubicBezTo>
                  <a:close/>
                  <a:moveTo>
                    <a:pt x="27" y="118"/>
                  </a:moveTo>
                  <a:cubicBezTo>
                    <a:pt x="27" y="118"/>
                    <a:pt x="27" y="118"/>
                    <a:pt x="27" y="11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9" name="Freeform 17">
              <a:extLst>
                <a:ext uri="{FF2B5EF4-FFF2-40B4-BE49-F238E27FC236}">
                  <a16:creationId xmlns:a16="http://schemas.microsoft.com/office/drawing/2014/main" xmlns="" id="{32BFEAB5-A7F0-4FC4-B1F6-FA094E79A3CE}"/>
                </a:ext>
              </a:extLst>
            </p:cNvPr>
            <p:cNvSpPr>
              <a:spLocks noEditPoints="1"/>
            </p:cNvSpPr>
            <p:nvPr/>
          </p:nvSpPr>
          <p:spPr bwMode="auto">
            <a:xfrm>
              <a:off x="7993726" y="3132975"/>
              <a:ext cx="142311" cy="99951"/>
            </a:xfrm>
            <a:custGeom>
              <a:avLst/>
              <a:gdLst>
                <a:gd name="T0" fmla="*/ 132 w 171"/>
                <a:gd name="T1" fmla="*/ 7 h 119"/>
                <a:gd name="T2" fmla="*/ 15 w 171"/>
                <a:gd name="T3" fmla="*/ 74 h 119"/>
                <a:gd name="T4" fmla="*/ 7 w 171"/>
                <a:gd name="T5" fmla="*/ 107 h 119"/>
                <a:gd name="T6" fmla="*/ 28 w 171"/>
                <a:gd name="T7" fmla="*/ 119 h 119"/>
                <a:gd name="T8" fmla="*/ 39 w 171"/>
                <a:gd name="T9" fmla="*/ 115 h 119"/>
                <a:gd name="T10" fmla="*/ 156 w 171"/>
                <a:gd name="T11" fmla="*/ 48 h 119"/>
                <a:gd name="T12" fmla="*/ 165 w 171"/>
                <a:gd name="T13" fmla="*/ 15 h 119"/>
                <a:gd name="T14" fmla="*/ 132 w 171"/>
                <a:gd name="T15" fmla="*/ 7 h 119"/>
                <a:gd name="T16" fmla="*/ 132 w 171"/>
                <a:gd name="T17" fmla="*/ 7 h 119"/>
                <a:gd name="T18" fmla="*/ 132 w 171"/>
                <a:gd name="T19" fmla="*/ 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32" y="7"/>
                  </a:moveTo>
                  <a:cubicBezTo>
                    <a:pt x="15" y="74"/>
                    <a:pt x="15" y="74"/>
                    <a:pt x="15" y="74"/>
                  </a:cubicBezTo>
                  <a:cubicBezTo>
                    <a:pt x="4" y="80"/>
                    <a:pt x="0" y="95"/>
                    <a:pt x="7" y="107"/>
                  </a:cubicBezTo>
                  <a:cubicBezTo>
                    <a:pt x="11" y="114"/>
                    <a:pt x="19" y="119"/>
                    <a:pt x="28" y="119"/>
                  </a:cubicBezTo>
                  <a:cubicBezTo>
                    <a:pt x="32" y="119"/>
                    <a:pt x="36" y="118"/>
                    <a:pt x="39" y="115"/>
                  </a:cubicBezTo>
                  <a:cubicBezTo>
                    <a:pt x="156" y="48"/>
                    <a:pt x="156" y="48"/>
                    <a:pt x="156" y="48"/>
                  </a:cubicBezTo>
                  <a:cubicBezTo>
                    <a:pt x="167" y="42"/>
                    <a:pt x="171" y="27"/>
                    <a:pt x="165" y="15"/>
                  </a:cubicBezTo>
                  <a:cubicBezTo>
                    <a:pt x="158" y="4"/>
                    <a:pt x="143" y="0"/>
                    <a:pt x="132" y="7"/>
                  </a:cubicBezTo>
                  <a:close/>
                  <a:moveTo>
                    <a:pt x="132" y="7"/>
                  </a:moveTo>
                  <a:cubicBezTo>
                    <a:pt x="132" y="7"/>
                    <a:pt x="132" y="7"/>
                    <a:pt x="132" y="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30" name="Freeform 18">
              <a:extLst>
                <a:ext uri="{FF2B5EF4-FFF2-40B4-BE49-F238E27FC236}">
                  <a16:creationId xmlns:a16="http://schemas.microsoft.com/office/drawing/2014/main" xmlns="" id="{E71E5E63-E344-41E1-8F90-51365E71BB1D}"/>
                </a:ext>
              </a:extLst>
            </p:cNvPr>
            <p:cNvSpPr>
              <a:spLocks noEditPoints="1"/>
            </p:cNvSpPr>
            <p:nvPr/>
          </p:nvSpPr>
          <p:spPr bwMode="auto">
            <a:xfrm>
              <a:off x="8595336" y="2526606"/>
              <a:ext cx="101379" cy="140883"/>
            </a:xfrm>
            <a:custGeom>
              <a:avLst/>
              <a:gdLst>
                <a:gd name="T0" fmla="*/ 15 w 122"/>
                <a:gd name="T1" fmla="*/ 165 h 168"/>
                <a:gd name="T2" fmla="*/ 27 w 122"/>
                <a:gd name="T3" fmla="*/ 168 h 168"/>
                <a:gd name="T4" fmla="*/ 48 w 122"/>
                <a:gd name="T5" fmla="*/ 156 h 168"/>
                <a:gd name="T6" fmla="*/ 115 w 122"/>
                <a:gd name="T7" fmla="*/ 39 h 168"/>
                <a:gd name="T8" fmla="*/ 107 w 122"/>
                <a:gd name="T9" fmla="*/ 7 h 168"/>
                <a:gd name="T10" fmla="*/ 74 w 122"/>
                <a:gd name="T11" fmla="*/ 15 h 168"/>
                <a:gd name="T12" fmla="*/ 7 w 122"/>
                <a:gd name="T13" fmla="*/ 132 h 168"/>
                <a:gd name="T14" fmla="*/ 15 w 122"/>
                <a:gd name="T15" fmla="*/ 165 h 168"/>
                <a:gd name="T16" fmla="*/ 15 w 122"/>
                <a:gd name="T17" fmla="*/ 165 h 168"/>
                <a:gd name="T18" fmla="*/ 15 w 122"/>
                <a:gd name="T19" fmla="*/ 16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15" y="165"/>
                  </a:moveTo>
                  <a:cubicBezTo>
                    <a:pt x="19" y="167"/>
                    <a:pt x="23" y="168"/>
                    <a:pt x="27" y="168"/>
                  </a:cubicBezTo>
                  <a:cubicBezTo>
                    <a:pt x="36" y="168"/>
                    <a:pt x="44" y="164"/>
                    <a:pt x="48" y="156"/>
                  </a:cubicBezTo>
                  <a:cubicBezTo>
                    <a:pt x="115" y="39"/>
                    <a:pt x="115" y="39"/>
                    <a:pt x="115" y="39"/>
                  </a:cubicBezTo>
                  <a:cubicBezTo>
                    <a:pt x="122" y="28"/>
                    <a:pt x="118" y="13"/>
                    <a:pt x="107" y="7"/>
                  </a:cubicBezTo>
                  <a:cubicBezTo>
                    <a:pt x="95" y="0"/>
                    <a:pt x="80" y="4"/>
                    <a:pt x="74" y="15"/>
                  </a:cubicBezTo>
                  <a:cubicBezTo>
                    <a:pt x="7" y="132"/>
                    <a:pt x="7" y="132"/>
                    <a:pt x="7" y="132"/>
                  </a:cubicBezTo>
                  <a:cubicBezTo>
                    <a:pt x="0" y="143"/>
                    <a:pt x="4" y="158"/>
                    <a:pt x="15" y="165"/>
                  </a:cubicBezTo>
                  <a:close/>
                  <a:moveTo>
                    <a:pt x="15" y="165"/>
                  </a:moveTo>
                  <a:cubicBezTo>
                    <a:pt x="15" y="165"/>
                    <a:pt x="15" y="165"/>
                    <a:pt x="15" y="16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31" name="TextBox 46">
            <a:extLst>
              <a:ext uri="{FF2B5EF4-FFF2-40B4-BE49-F238E27FC236}">
                <a16:creationId xmlns:a16="http://schemas.microsoft.com/office/drawing/2014/main" xmlns="" id="{4063F589-818F-47CE-83D1-E8F35397C17A}"/>
              </a:ext>
            </a:extLst>
          </p:cNvPr>
          <p:cNvSpPr txBox="1"/>
          <p:nvPr/>
        </p:nvSpPr>
        <p:spPr>
          <a:xfrm>
            <a:off x="772" y="2267088"/>
            <a:ext cx="1318083" cy="477054"/>
          </a:xfrm>
          <a:prstGeom prst="rect">
            <a:avLst/>
          </a:prstGeom>
          <a:noFill/>
        </p:spPr>
        <p:txBody>
          <a:bodyPr wrap="square" rtlCol="0">
            <a:spAutoFit/>
          </a:bodyPr>
          <a:lstStyle/>
          <a:p>
            <a:pPr lvl="0" algn="ctr">
              <a:defRPr/>
            </a:pPr>
            <a:r>
              <a:rPr lang="en-GB" sz="2500" dirty="0" smtClean="0">
                <a:solidFill>
                  <a:srgbClr val="FFFFFF"/>
                </a:solidFill>
                <a:latin typeface="Noto Sans" panose="020B0502040504020204" pitchFamily="34"/>
                <a:ea typeface="Noto Sans" panose="020B0502040504020204" pitchFamily="34"/>
                <a:cs typeface="Noto Sans" panose="020B0502040504020204" pitchFamily="34"/>
              </a:rPr>
              <a:t>PLAN</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graphicFrame>
        <p:nvGraphicFramePr>
          <p:cNvPr id="11" name="資料庫圖表 10"/>
          <p:cNvGraphicFramePr/>
          <p:nvPr>
            <p:extLst>
              <p:ext uri="{D42A27DB-BD31-4B8C-83A1-F6EECF244321}">
                <p14:modId xmlns:p14="http://schemas.microsoft.com/office/powerpoint/2010/main" val="19843535"/>
              </p:ext>
            </p:extLst>
          </p:nvPr>
        </p:nvGraphicFramePr>
        <p:xfrm>
          <a:off x="1318855" y="1583561"/>
          <a:ext cx="10873145" cy="1160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標題 4"/>
          <p:cNvSpPr>
            <a:spLocks noGrp="1"/>
          </p:cNvSpPr>
          <p:nvPr>
            <p:ph type="title"/>
          </p:nvPr>
        </p:nvSpPr>
        <p:spPr>
          <a:xfrm>
            <a:off x="838200" y="365125"/>
            <a:ext cx="10515600" cy="1325563"/>
          </a:xfrm>
        </p:spPr>
        <p:txBody>
          <a:bodyPr>
            <a:normAutofit/>
          </a:bodyPr>
          <a:lstStyle/>
          <a:p>
            <a:pPr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計畫介紹</a:t>
            </a:r>
            <a:endPar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
        <p:nvSpPr>
          <p:cNvPr id="3" name="矩形 2"/>
          <p:cNvSpPr/>
          <p:nvPr/>
        </p:nvSpPr>
        <p:spPr>
          <a:xfrm>
            <a:off x="1950720" y="2895600"/>
            <a:ext cx="9677400" cy="3855720"/>
          </a:xfrm>
          <a:prstGeom prst="rect">
            <a:avLst/>
          </a:prstGeom>
        </p:spPr>
        <p:style>
          <a:lnRef idx="2">
            <a:schemeClr val="accent4"/>
          </a:lnRef>
          <a:fillRef idx="1">
            <a:schemeClr val="lt1"/>
          </a:fillRef>
          <a:effectRef idx="0">
            <a:schemeClr val="accent4"/>
          </a:effectRef>
          <a:fontRef idx="minor">
            <a:schemeClr val="dk1"/>
          </a:fontRef>
        </p:style>
        <p:txBody>
          <a:bodyPr rtlCol="0" anchor="ctr"/>
          <a:lstStyle/>
          <a:p>
            <a:pPr marL="342900" indent="-342900">
              <a:buFont typeface="+mj-lt"/>
              <a:buAutoNum type="arabicPeriod"/>
            </a:pPr>
            <a:r>
              <a:rPr lang="zh-TW" altLang="en-US" sz="2400" b="1" dirty="0" smtClean="0">
                <a:latin typeface="微軟正黑體" pitchFamily="34" charset="-120"/>
                <a:ea typeface="微軟正黑體" pitchFamily="34" charset="-120"/>
              </a:rPr>
              <a:t>研發以健康身心靈、科技新人文、國際大視野為主軸之校本課程</a:t>
            </a:r>
            <a:r>
              <a:rPr lang="en-US" altLang="zh-TW" sz="2400" b="1" dirty="0" smtClean="0">
                <a:latin typeface="微軟正黑體" pitchFamily="34" charset="-120"/>
                <a:ea typeface="微軟正黑體" pitchFamily="34" charset="-120"/>
              </a:rPr>
              <a:t>1</a:t>
            </a:r>
            <a:r>
              <a:rPr lang="zh-TW" altLang="en-US" sz="2400" b="1" dirty="0" smtClean="0">
                <a:latin typeface="微軟正黑體" pitchFamily="34" charset="-120"/>
                <a:ea typeface="微軟正黑體" pitchFamily="34" charset="-120"/>
              </a:rPr>
              <a:t>門</a:t>
            </a:r>
            <a:endParaRPr lang="en-US" altLang="zh-TW" sz="2400" b="1" dirty="0" smtClean="0">
              <a:latin typeface="微軟正黑體" pitchFamily="34" charset="-120"/>
              <a:ea typeface="微軟正黑體" pitchFamily="34" charset="-120"/>
            </a:endParaRPr>
          </a:p>
          <a:p>
            <a:pPr marL="800100" lvl="1" indent="-342900">
              <a:lnSpc>
                <a:spcPct val="150000"/>
              </a:lnSpc>
              <a:buFont typeface="Arial" pitchFamily="34" charset="0"/>
              <a:buChar char="•"/>
            </a:pPr>
            <a:r>
              <a:rPr lang="zh-TW" altLang="en-US" sz="2400" dirty="0" smtClean="0">
                <a:latin typeface="微軟正黑體" pitchFamily="34" charset="-120"/>
                <a:ea typeface="微軟正黑體" pitchFamily="34" charset="-120"/>
              </a:rPr>
              <a:t>目前已招募</a:t>
            </a:r>
            <a:r>
              <a:rPr lang="en-US" altLang="zh-TW" sz="2400" dirty="0" smtClean="0">
                <a:latin typeface="微軟正黑體" pitchFamily="34" charset="-120"/>
                <a:ea typeface="微軟正黑體" pitchFamily="34" charset="-120"/>
              </a:rPr>
              <a:t>HIT</a:t>
            </a:r>
            <a:r>
              <a:rPr lang="zh-TW" altLang="en-US" sz="2400" dirty="0" smtClean="0">
                <a:latin typeface="微軟正黑體" pitchFamily="34" charset="-120"/>
                <a:ea typeface="微軟正黑體" pitchFamily="34" charset="-120"/>
              </a:rPr>
              <a:t>新高學校本課程教師專業社群成員。預計於</a:t>
            </a:r>
            <a:r>
              <a:rPr lang="en-US" altLang="zh-TW" sz="2400" dirty="0" smtClean="0">
                <a:latin typeface="微軟正黑體" pitchFamily="34" charset="-120"/>
                <a:ea typeface="微軟正黑體" pitchFamily="34" charset="-120"/>
              </a:rPr>
              <a:t>10</a:t>
            </a:r>
            <a:r>
              <a:rPr lang="zh-TW" altLang="en-US" sz="2400" dirty="0" smtClean="0">
                <a:latin typeface="微軟正黑體" pitchFamily="34" charset="-120"/>
                <a:ea typeface="微軟正黑體" pitchFamily="34" charset="-120"/>
              </a:rPr>
              <a:t>月最後一週召開第一次社群會議。</a:t>
            </a:r>
            <a:endParaRPr lang="en-US" altLang="zh-TW" sz="2400" dirty="0" smtClean="0">
              <a:latin typeface="微軟正黑體" pitchFamily="34" charset="-120"/>
              <a:ea typeface="微軟正黑體" pitchFamily="34" charset="-120"/>
            </a:endParaRPr>
          </a:p>
          <a:p>
            <a:pPr marL="457200" indent="-457200">
              <a:lnSpc>
                <a:spcPct val="150000"/>
              </a:lnSpc>
              <a:buFont typeface="+mj-lt"/>
              <a:buAutoNum type="arabicPeriod"/>
            </a:pPr>
            <a:r>
              <a:rPr lang="zh-TW" altLang="en-US" sz="2400" b="1" dirty="0" smtClean="0">
                <a:latin typeface="微軟正黑體" pitchFamily="34" charset="-120"/>
                <a:ea typeface="微軟正黑體" pitchFamily="34" charset="-120"/>
              </a:rPr>
              <a:t>研發</a:t>
            </a:r>
            <a:r>
              <a:rPr lang="zh-TW" altLang="en-US" sz="2400" b="1" dirty="0">
                <a:latin typeface="微軟正黑體" pitchFamily="34" charset="-120"/>
                <a:ea typeface="微軟正黑體" pitchFamily="34" charset="-120"/>
              </a:rPr>
              <a:t>並</a:t>
            </a:r>
            <a:r>
              <a:rPr lang="zh-TW" altLang="en-US" sz="2400" b="1" dirty="0" smtClean="0">
                <a:latin typeface="微軟正黑體" pitchFamily="34" charset="-120"/>
                <a:ea typeface="微軟正黑體" pitchFamily="34" charset="-120"/>
              </a:rPr>
              <a:t>試行多元選修課程</a:t>
            </a:r>
            <a:r>
              <a:rPr lang="en-US" altLang="zh-TW" sz="2400" b="1" dirty="0" smtClean="0">
                <a:latin typeface="微軟正黑體" pitchFamily="34" charset="-120"/>
                <a:ea typeface="微軟正黑體" pitchFamily="34" charset="-120"/>
              </a:rPr>
              <a:t>6</a:t>
            </a:r>
            <a:r>
              <a:rPr lang="zh-TW" altLang="en-US" sz="2400" b="1" dirty="0" smtClean="0">
                <a:latin typeface="微軟正黑體" pitchFamily="34" charset="-120"/>
                <a:ea typeface="微軟正黑體" pitchFamily="34" charset="-120"/>
              </a:rPr>
              <a:t>門</a:t>
            </a:r>
            <a:endParaRPr lang="en-US" altLang="zh-TW" sz="2400" b="1" dirty="0" smtClean="0">
              <a:latin typeface="微軟正黑體" pitchFamily="34" charset="-120"/>
              <a:ea typeface="微軟正黑體" pitchFamily="34" charset="-120"/>
            </a:endParaRPr>
          </a:p>
          <a:p>
            <a:pPr marL="800100" lvl="1" indent="-342900">
              <a:buFont typeface="Arial" pitchFamily="34" charset="0"/>
              <a:buChar char="•"/>
            </a:pPr>
            <a:r>
              <a:rPr lang="zh-TW" altLang="en-US" sz="2400" dirty="0">
                <a:latin typeface="微軟正黑體" pitchFamily="34" charset="-120"/>
                <a:ea typeface="微軟正黑體" pitchFamily="34" charset="-120"/>
              </a:rPr>
              <a:t>本</a:t>
            </a:r>
            <a:r>
              <a:rPr lang="zh-TW" altLang="en-US" sz="2400" dirty="0" smtClean="0">
                <a:latin typeface="微軟正黑體" pitchFamily="34" charset="-120"/>
                <a:ea typeface="微軟正黑體" pitchFamily="34" charset="-120"/>
              </a:rPr>
              <a:t>學期試行</a:t>
            </a:r>
            <a:r>
              <a:rPr lang="en-US" altLang="zh-TW" sz="2400" dirty="0" smtClean="0">
                <a:latin typeface="微軟正黑體" pitchFamily="34" charset="-120"/>
                <a:ea typeface="微軟正黑體" pitchFamily="34" charset="-120"/>
              </a:rPr>
              <a:t>6</a:t>
            </a:r>
            <a:r>
              <a:rPr lang="zh-TW" altLang="en-US" sz="2400" dirty="0" smtClean="0">
                <a:latin typeface="微軟正黑體" pitchFamily="34" charset="-120"/>
                <a:ea typeface="微軟正黑體" pitchFamily="34" charset="-120"/>
              </a:rPr>
              <a:t>門校本必修課程，下學期預計試行其它</a:t>
            </a:r>
            <a:r>
              <a:rPr lang="en-US" altLang="zh-TW" sz="2400" dirty="0" smtClean="0">
                <a:latin typeface="微軟正黑體" pitchFamily="34" charset="-120"/>
                <a:ea typeface="微軟正黑體" pitchFamily="34" charset="-120"/>
              </a:rPr>
              <a:t>7</a:t>
            </a:r>
            <a:r>
              <a:rPr lang="zh-TW" altLang="en-US" sz="2400" dirty="0" smtClean="0">
                <a:latin typeface="微軟正黑體" pitchFamily="34" charset="-120"/>
                <a:ea typeface="微軟正黑體" pitchFamily="34" charset="-120"/>
              </a:rPr>
              <a:t>門課</a:t>
            </a:r>
            <a:endParaRPr lang="en-US" altLang="zh-TW" sz="2400" dirty="0" smtClean="0">
              <a:latin typeface="微軟正黑體" pitchFamily="34" charset="-120"/>
              <a:ea typeface="微軟正黑體" pitchFamily="34" charset="-120"/>
            </a:endParaRPr>
          </a:p>
          <a:p>
            <a:pPr marL="342900" indent="-342900">
              <a:lnSpc>
                <a:spcPct val="150000"/>
              </a:lnSpc>
              <a:buFont typeface="+mj-lt"/>
              <a:buAutoNum type="arabicPeriod"/>
            </a:pPr>
            <a:r>
              <a:rPr lang="zh-TW" altLang="en-US" sz="2400" b="1" dirty="0" smtClean="0">
                <a:latin typeface="微軟正黑體" pitchFamily="34" charset="-120"/>
                <a:ea typeface="微軟正黑體" pitchFamily="34" charset="-120"/>
              </a:rPr>
              <a:t>研發彈性學習課程</a:t>
            </a:r>
            <a:r>
              <a:rPr lang="en-US" altLang="zh-TW" sz="2400" b="1" dirty="0" smtClean="0">
                <a:latin typeface="微軟正黑體" pitchFamily="34" charset="-120"/>
                <a:ea typeface="微軟正黑體" pitchFamily="34" charset="-120"/>
              </a:rPr>
              <a:t>6</a:t>
            </a:r>
            <a:r>
              <a:rPr lang="zh-TW" altLang="en-US" sz="2400" b="1" dirty="0" smtClean="0">
                <a:latin typeface="微軟正黑體" pitchFamily="34" charset="-120"/>
                <a:ea typeface="微軟正黑體" pitchFamily="34" charset="-120"/>
              </a:rPr>
              <a:t>門</a:t>
            </a:r>
            <a:endParaRPr lang="en-US" altLang="zh-TW" sz="2400" b="1" dirty="0" smtClean="0">
              <a:latin typeface="微軟正黑體" pitchFamily="34" charset="-120"/>
              <a:ea typeface="微軟正黑體" pitchFamily="34" charset="-120"/>
            </a:endParaRPr>
          </a:p>
          <a:p>
            <a:pPr marL="800100" lvl="1" indent="-342900">
              <a:buFont typeface="Arial" pitchFamily="34" charset="0"/>
              <a:buChar char="•"/>
            </a:pPr>
            <a:r>
              <a:rPr lang="zh-TW" altLang="en-US" sz="2400" dirty="0">
                <a:latin typeface="微軟正黑體" pitchFamily="34" charset="-120"/>
                <a:ea typeface="微軟正黑體" pitchFamily="34" charset="-120"/>
              </a:rPr>
              <a:t>目前尚未開始</a:t>
            </a:r>
            <a:endParaRPr lang="en-US" altLang="zh-TW" sz="2400" dirty="0" smtClean="0">
              <a:latin typeface="微軟正黑體" pitchFamily="34" charset="-120"/>
              <a:ea typeface="微軟正黑體" pitchFamily="34" charset="-120"/>
            </a:endParaRPr>
          </a:p>
          <a:p>
            <a:pPr marL="342900" indent="-342900">
              <a:buFont typeface="+mj-lt"/>
              <a:buAutoNum type="arabicPeriod"/>
            </a:pPr>
            <a:endParaRPr lang="en-US" altLang="zh-TW" sz="2400" dirty="0" smtClean="0">
              <a:latin typeface="微軟正黑體" pitchFamily="34" charset="-120"/>
              <a:ea typeface="微軟正黑體" pitchFamily="34" charset="-120"/>
            </a:endParaRPr>
          </a:p>
        </p:txBody>
      </p:sp>
    </p:spTree>
    <p:extLst>
      <p:ext uri="{BB962C8B-B14F-4D97-AF65-F5344CB8AC3E}">
        <p14:creationId xmlns:p14="http://schemas.microsoft.com/office/powerpoint/2010/main" val="42047891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8"/>
          <p:cNvGrpSpPr/>
          <p:nvPr/>
        </p:nvGrpSpPr>
        <p:grpSpPr>
          <a:xfrm rot="5400000">
            <a:off x="-2769574" y="2769573"/>
            <a:ext cx="6858002" cy="1318856"/>
            <a:chOff x="0" y="5204122"/>
            <a:chExt cx="10506757" cy="1653878"/>
          </a:xfrm>
        </p:grpSpPr>
        <p:sp>
          <p:nvSpPr>
            <p:cNvPr id="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6" name="Group 31">
            <a:extLst>
              <a:ext uri="{FF2B5EF4-FFF2-40B4-BE49-F238E27FC236}">
                <a16:creationId xmlns:a16="http://schemas.microsoft.com/office/drawing/2014/main" xmlns="" id="{B809C95B-FA5D-4F33-9155-54EEF60FAF7E}"/>
              </a:ext>
            </a:extLst>
          </p:cNvPr>
          <p:cNvGrpSpPr/>
          <p:nvPr/>
        </p:nvGrpSpPr>
        <p:grpSpPr>
          <a:xfrm>
            <a:off x="166623" y="1371745"/>
            <a:ext cx="941300" cy="895343"/>
            <a:chOff x="7931851" y="2464731"/>
            <a:chExt cx="1002842" cy="1223210"/>
          </a:xfrm>
        </p:grpSpPr>
        <p:sp>
          <p:nvSpPr>
            <p:cNvPr id="17" name="Freeform 5">
              <a:extLst>
                <a:ext uri="{FF2B5EF4-FFF2-40B4-BE49-F238E27FC236}">
                  <a16:creationId xmlns:a16="http://schemas.microsoft.com/office/drawing/2014/main" xmlns="" id="{E80D346B-4AB6-4572-9E35-8AC7ABC27FBF}"/>
                </a:ext>
              </a:extLst>
            </p:cNvPr>
            <p:cNvSpPr>
              <a:spLocks noEditPoints="1"/>
            </p:cNvSpPr>
            <p:nvPr/>
          </p:nvSpPr>
          <p:spPr bwMode="auto">
            <a:xfrm>
              <a:off x="8120806" y="2650831"/>
              <a:ext cx="623981" cy="1037110"/>
            </a:xfrm>
            <a:custGeom>
              <a:avLst/>
              <a:gdLst>
                <a:gd name="T0" fmla="*/ 674 w 750"/>
                <a:gd name="T1" fmla="*/ 602 h 1237"/>
                <a:gd name="T2" fmla="*/ 750 w 750"/>
                <a:gd name="T3" fmla="*/ 376 h 1237"/>
                <a:gd name="T4" fmla="*/ 638 w 750"/>
                <a:gd name="T5" fmla="*/ 110 h 1237"/>
                <a:gd name="T6" fmla="*/ 370 w 750"/>
                <a:gd name="T7" fmla="*/ 2 h 1237"/>
                <a:gd name="T8" fmla="*/ 110 w 750"/>
                <a:gd name="T9" fmla="*/ 112 h 1237"/>
                <a:gd name="T10" fmla="*/ 1 w 750"/>
                <a:gd name="T11" fmla="*/ 373 h 1237"/>
                <a:gd name="T12" fmla="*/ 77 w 750"/>
                <a:gd name="T13" fmla="*/ 603 h 1237"/>
                <a:gd name="T14" fmla="*/ 205 w 750"/>
                <a:gd name="T15" fmla="*/ 976 h 1237"/>
                <a:gd name="T16" fmla="*/ 205 w 750"/>
                <a:gd name="T17" fmla="*/ 1120 h 1237"/>
                <a:gd name="T18" fmla="*/ 321 w 750"/>
                <a:gd name="T19" fmla="*/ 1237 h 1237"/>
                <a:gd name="T20" fmla="*/ 430 w 750"/>
                <a:gd name="T21" fmla="*/ 1237 h 1237"/>
                <a:gd name="T22" fmla="*/ 546 w 750"/>
                <a:gd name="T23" fmla="*/ 1120 h 1237"/>
                <a:gd name="T24" fmla="*/ 546 w 750"/>
                <a:gd name="T25" fmla="*/ 976 h 1237"/>
                <a:gd name="T26" fmla="*/ 674 w 750"/>
                <a:gd name="T27" fmla="*/ 602 h 1237"/>
                <a:gd name="T28" fmla="*/ 116 w 750"/>
                <a:gd name="T29" fmla="*/ 574 h 1237"/>
                <a:gd name="T30" fmla="*/ 49 w 750"/>
                <a:gd name="T31" fmla="*/ 373 h 1237"/>
                <a:gd name="T32" fmla="*/ 371 w 750"/>
                <a:gd name="T33" fmla="*/ 50 h 1237"/>
                <a:gd name="T34" fmla="*/ 605 w 750"/>
                <a:gd name="T35" fmla="*/ 144 h 1237"/>
                <a:gd name="T36" fmla="*/ 702 w 750"/>
                <a:gd name="T37" fmla="*/ 376 h 1237"/>
                <a:gd name="T38" fmla="*/ 636 w 750"/>
                <a:gd name="T39" fmla="*/ 573 h 1237"/>
                <a:gd name="T40" fmla="*/ 498 w 750"/>
                <a:gd name="T41" fmla="*/ 967 h 1237"/>
                <a:gd name="T42" fmla="*/ 253 w 750"/>
                <a:gd name="T43" fmla="*/ 967 h 1237"/>
                <a:gd name="T44" fmla="*/ 116 w 750"/>
                <a:gd name="T45" fmla="*/ 574 h 1237"/>
                <a:gd name="T46" fmla="*/ 253 w 750"/>
                <a:gd name="T47" fmla="*/ 1104 h 1237"/>
                <a:gd name="T48" fmla="*/ 253 w 750"/>
                <a:gd name="T49" fmla="*/ 1085 h 1237"/>
                <a:gd name="T50" fmla="*/ 498 w 750"/>
                <a:gd name="T51" fmla="*/ 1113 h 1237"/>
                <a:gd name="T52" fmla="*/ 498 w 750"/>
                <a:gd name="T53" fmla="*/ 1120 h 1237"/>
                <a:gd name="T54" fmla="*/ 497 w 750"/>
                <a:gd name="T55" fmla="*/ 1132 h 1237"/>
                <a:gd name="T56" fmla="*/ 253 w 750"/>
                <a:gd name="T57" fmla="*/ 1104 h 1237"/>
                <a:gd name="T58" fmla="*/ 253 w 750"/>
                <a:gd name="T59" fmla="*/ 1036 h 1237"/>
                <a:gd name="T60" fmla="*/ 253 w 750"/>
                <a:gd name="T61" fmla="*/ 1015 h 1237"/>
                <a:gd name="T62" fmla="*/ 498 w 750"/>
                <a:gd name="T63" fmla="*/ 1015 h 1237"/>
                <a:gd name="T64" fmla="*/ 498 w 750"/>
                <a:gd name="T65" fmla="*/ 1064 h 1237"/>
                <a:gd name="T66" fmla="*/ 253 w 750"/>
                <a:gd name="T67" fmla="*/ 1036 h 1237"/>
                <a:gd name="T68" fmla="*/ 321 w 750"/>
                <a:gd name="T69" fmla="*/ 1189 h 1237"/>
                <a:gd name="T70" fmla="*/ 262 w 750"/>
                <a:gd name="T71" fmla="*/ 1153 h 1237"/>
                <a:gd name="T72" fmla="*/ 468 w 750"/>
                <a:gd name="T73" fmla="*/ 1177 h 1237"/>
                <a:gd name="T74" fmla="*/ 430 w 750"/>
                <a:gd name="T75" fmla="*/ 1189 h 1237"/>
                <a:gd name="T76" fmla="*/ 321 w 750"/>
                <a:gd name="T77" fmla="*/ 1189 h 1237"/>
                <a:gd name="T78" fmla="*/ 321 w 750"/>
                <a:gd name="T79" fmla="*/ 1189 h 1237"/>
                <a:gd name="T80" fmla="*/ 321 w 750"/>
                <a:gd name="T81" fmla="*/ 1189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1237">
                  <a:moveTo>
                    <a:pt x="674" y="602"/>
                  </a:moveTo>
                  <a:cubicBezTo>
                    <a:pt x="724" y="537"/>
                    <a:pt x="750" y="459"/>
                    <a:pt x="750" y="376"/>
                  </a:cubicBezTo>
                  <a:cubicBezTo>
                    <a:pt x="750" y="275"/>
                    <a:pt x="710" y="180"/>
                    <a:pt x="638" y="110"/>
                  </a:cubicBezTo>
                  <a:cubicBezTo>
                    <a:pt x="566" y="39"/>
                    <a:pt x="471" y="0"/>
                    <a:pt x="370" y="2"/>
                  </a:cubicBezTo>
                  <a:cubicBezTo>
                    <a:pt x="272" y="3"/>
                    <a:pt x="180" y="42"/>
                    <a:pt x="110" y="112"/>
                  </a:cubicBezTo>
                  <a:cubicBezTo>
                    <a:pt x="41" y="182"/>
                    <a:pt x="2" y="275"/>
                    <a:pt x="1" y="373"/>
                  </a:cubicBezTo>
                  <a:cubicBezTo>
                    <a:pt x="0" y="457"/>
                    <a:pt x="27" y="536"/>
                    <a:pt x="77" y="603"/>
                  </a:cubicBezTo>
                  <a:cubicBezTo>
                    <a:pt x="160" y="711"/>
                    <a:pt x="205" y="843"/>
                    <a:pt x="205" y="976"/>
                  </a:cubicBezTo>
                  <a:cubicBezTo>
                    <a:pt x="205" y="1120"/>
                    <a:pt x="205" y="1120"/>
                    <a:pt x="205" y="1120"/>
                  </a:cubicBezTo>
                  <a:cubicBezTo>
                    <a:pt x="205" y="1185"/>
                    <a:pt x="257" y="1237"/>
                    <a:pt x="321" y="1237"/>
                  </a:cubicBezTo>
                  <a:cubicBezTo>
                    <a:pt x="430" y="1237"/>
                    <a:pt x="430" y="1237"/>
                    <a:pt x="430" y="1237"/>
                  </a:cubicBezTo>
                  <a:cubicBezTo>
                    <a:pt x="494" y="1237"/>
                    <a:pt x="546" y="1185"/>
                    <a:pt x="546" y="1120"/>
                  </a:cubicBezTo>
                  <a:cubicBezTo>
                    <a:pt x="546" y="976"/>
                    <a:pt x="546" y="976"/>
                    <a:pt x="546" y="976"/>
                  </a:cubicBezTo>
                  <a:cubicBezTo>
                    <a:pt x="546" y="842"/>
                    <a:pt x="590" y="713"/>
                    <a:pt x="674" y="602"/>
                  </a:cubicBezTo>
                  <a:close/>
                  <a:moveTo>
                    <a:pt x="116" y="574"/>
                  </a:moveTo>
                  <a:cubicBezTo>
                    <a:pt x="71" y="516"/>
                    <a:pt x="48" y="446"/>
                    <a:pt x="49" y="373"/>
                  </a:cubicBezTo>
                  <a:cubicBezTo>
                    <a:pt x="51" y="197"/>
                    <a:pt x="195" y="52"/>
                    <a:pt x="371" y="50"/>
                  </a:cubicBezTo>
                  <a:cubicBezTo>
                    <a:pt x="459" y="49"/>
                    <a:pt x="542" y="82"/>
                    <a:pt x="605" y="144"/>
                  </a:cubicBezTo>
                  <a:cubicBezTo>
                    <a:pt x="667" y="206"/>
                    <a:pt x="702" y="288"/>
                    <a:pt x="702" y="376"/>
                  </a:cubicBezTo>
                  <a:cubicBezTo>
                    <a:pt x="702" y="448"/>
                    <a:pt x="679" y="516"/>
                    <a:pt x="636" y="573"/>
                  </a:cubicBezTo>
                  <a:cubicBezTo>
                    <a:pt x="547" y="690"/>
                    <a:pt x="500" y="825"/>
                    <a:pt x="498" y="967"/>
                  </a:cubicBezTo>
                  <a:cubicBezTo>
                    <a:pt x="253" y="967"/>
                    <a:pt x="253" y="967"/>
                    <a:pt x="253" y="967"/>
                  </a:cubicBezTo>
                  <a:cubicBezTo>
                    <a:pt x="251" y="827"/>
                    <a:pt x="202" y="688"/>
                    <a:pt x="116" y="574"/>
                  </a:cubicBezTo>
                  <a:close/>
                  <a:moveTo>
                    <a:pt x="253" y="1104"/>
                  </a:moveTo>
                  <a:cubicBezTo>
                    <a:pt x="253" y="1085"/>
                    <a:pt x="253" y="1085"/>
                    <a:pt x="253" y="1085"/>
                  </a:cubicBezTo>
                  <a:cubicBezTo>
                    <a:pt x="498" y="1113"/>
                    <a:pt x="498" y="1113"/>
                    <a:pt x="498" y="1113"/>
                  </a:cubicBezTo>
                  <a:cubicBezTo>
                    <a:pt x="498" y="1120"/>
                    <a:pt x="498" y="1120"/>
                    <a:pt x="498" y="1120"/>
                  </a:cubicBezTo>
                  <a:cubicBezTo>
                    <a:pt x="498" y="1124"/>
                    <a:pt x="498" y="1128"/>
                    <a:pt x="497" y="1132"/>
                  </a:cubicBezTo>
                  <a:lnTo>
                    <a:pt x="253" y="1104"/>
                  </a:lnTo>
                  <a:close/>
                  <a:moveTo>
                    <a:pt x="253" y="1036"/>
                  </a:moveTo>
                  <a:cubicBezTo>
                    <a:pt x="253" y="1015"/>
                    <a:pt x="253" y="1015"/>
                    <a:pt x="253" y="1015"/>
                  </a:cubicBezTo>
                  <a:cubicBezTo>
                    <a:pt x="498" y="1015"/>
                    <a:pt x="498" y="1015"/>
                    <a:pt x="498" y="1015"/>
                  </a:cubicBezTo>
                  <a:cubicBezTo>
                    <a:pt x="498" y="1064"/>
                    <a:pt x="498" y="1064"/>
                    <a:pt x="498" y="1064"/>
                  </a:cubicBezTo>
                  <a:lnTo>
                    <a:pt x="253" y="1036"/>
                  </a:lnTo>
                  <a:close/>
                  <a:moveTo>
                    <a:pt x="321" y="1189"/>
                  </a:moveTo>
                  <a:cubicBezTo>
                    <a:pt x="296" y="1189"/>
                    <a:pt x="273" y="1174"/>
                    <a:pt x="262" y="1153"/>
                  </a:cubicBezTo>
                  <a:cubicBezTo>
                    <a:pt x="468" y="1177"/>
                    <a:pt x="468" y="1177"/>
                    <a:pt x="468" y="1177"/>
                  </a:cubicBezTo>
                  <a:cubicBezTo>
                    <a:pt x="457" y="1184"/>
                    <a:pt x="444" y="1189"/>
                    <a:pt x="430" y="1189"/>
                  </a:cubicBezTo>
                  <a:lnTo>
                    <a:pt x="321" y="1189"/>
                  </a:lnTo>
                  <a:close/>
                  <a:moveTo>
                    <a:pt x="321" y="1189"/>
                  </a:moveTo>
                  <a:cubicBezTo>
                    <a:pt x="321" y="1189"/>
                    <a:pt x="321" y="1189"/>
                    <a:pt x="321" y="118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accent6">
                    <a:lumMod val="60000"/>
                    <a:lumOff val="40000"/>
                  </a:schemeClr>
                </a:solidFill>
              </a:endParaRPr>
            </a:p>
          </p:txBody>
        </p:sp>
        <p:sp>
          <p:nvSpPr>
            <p:cNvPr id="18" name="Freeform 6">
              <a:extLst>
                <a:ext uri="{FF2B5EF4-FFF2-40B4-BE49-F238E27FC236}">
                  <a16:creationId xmlns:a16="http://schemas.microsoft.com/office/drawing/2014/main" xmlns="" id="{03CA52D4-BB6B-42AD-BC3F-157482873D77}"/>
                </a:ext>
              </a:extLst>
            </p:cNvPr>
            <p:cNvSpPr>
              <a:spLocks noEditPoints="1"/>
            </p:cNvSpPr>
            <p:nvPr/>
          </p:nvSpPr>
          <p:spPr bwMode="auto">
            <a:xfrm>
              <a:off x="8193151" y="2944496"/>
              <a:ext cx="44264" cy="75201"/>
            </a:xfrm>
            <a:custGeom>
              <a:avLst/>
              <a:gdLst>
                <a:gd name="T0" fmla="*/ 51 w 53"/>
                <a:gd name="T1" fmla="*/ 62 h 90"/>
                <a:gd name="T2" fmla="*/ 48 w 53"/>
                <a:gd name="T3" fmla="*/ 24 h 90"/>
                <a:gd name="T4" fmla="*/ 25 w 53"/>
                <a:gd name="T5" fmla="*/ 0 h 90"/>
                <a:gd name="T6" fmla="*/ 0 w 53"/>
                <a:gd name="T7" fmla="*/ 23 h 90"/>
                <a:gd name="T8" fmla="*/ 4 w 53"/>
                <a:gd name="T9" fmla="*/ 69 h 90"/>
                <a:gd name="T10" fmla="*/ 27 w 53"/>
                <a:gd name="T11" fmla="*/ 90 h 90"/>
                <a:gd name="T12" fmla="*/ 31 w 53"/>
                <a:gd name="T13" fmla="*/ 90 h 90"/>
                <a:gd name="T14" fmla="*/ 51 w 53"/>
                <a:gd name="T15" fmla="*/ 62 h 90"/>
                <a:gd name="T16" fmla="*/ 51 w 53"/>
                <a:gd name="T17" fmla="*/ 62 h 90"/>
                <a:gd name="T18" fmla="*/ 51 w 53"/>
                <a:gd name="T19"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90">
                  <a:moveTo>
                    <a:pt x="51" y="62"/>
                  </a:moveTo>
                  <a:cubicBezTo>
                    <a:pt x="49" y="50"/>
                    <a:pt x="48" y="37"/>
                    <a:pt x="48" y="24"/>
                  </a:cubicBezTo>
                  <a:cubicBezTo>
                    <a:pt x="49" y="11"/>
                    <a:pt x="38" y="0"/>
                    <a:pt x="25" y="0"/>
                  </a:cubicBezTo>
                  <a:cubicBezTo>
                    <a:pt x="11" y="0"/>
                    <a:pt x="1" y="10"/>
                    <a:pt x="0" y="23"/>
                  </a:cubicBezTo>
                  <a:cubicBezTo>
                    <a:pt x="0" y="39"/>
                    <a:pt x="1" y="54"/>
                    <a:pt x="4" y="69"/>
                  </a:cubicBezTo>
                  <a:cubicBezTo>
                    <a:pt x="5" y="81"/>
                    <a:pt x="16" y="90"/>
                    <a:pt x="27" y="90"/>
                  </a:cubicBezTo>
                  <a:cubicBezTo>
                    <a:pt x="28" y="90"/>
                    <a:pt x="30" y="90"/>
                    <a:pt x="31" y="90"/>
                  </a:cubicBezTo>
                  <a:cubicBezTo>
                    <a:pt x="44" y="88"/>
                    <a:pt x="53" y="75"/>
                    <a:pt x="51" y="62"/>
                  </a:cubicBezTo>
                  <a:close/>
                  <a:moveTo>
                    <a:pt x="51" y="62"/>
                  </a:moveTo>
                  <a:cubicBezTo>
                    <a:pt x="51" y="62"/>
                    <a:pt x="51" y="62"/>
                    <a:pt x="51" y="6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xmlns="" id="{5A49D94A-FE72-415F-B904-7C6564136DBD}"/>
                </a:ext>
              </a:extLst>
            </p:cNvPr>
            <p:cNvSpPr>
              <a:spLocks noEditPoints="1"/>
            </p:cNvSpPr>
            <p:nvPr/>
          </p:nvSpPr>
          <p:spPr bwMode="auto">
            <a:xfrm>
              <a:off x="8215045" y="3044923"/>
              <a:ext cx="160397" cy="257493"/>
            </a:xfrm>
            <a:custGeom>
              <a:avLst/>
              <a:gdLst>
                <a:gd name="T0" fmla="*/ 166 w 193"/>
                <a:gd name="T1" fmla="*/ 307 h 307"/>
                <a:gd name="T2" fmla="*/ 174 w 193"/>
                <a:gd name="T3" fmla="*/ 306 h 307"/>
                <a:gd name="T4" fmla="*/ 189 w 193"/>
                <a:gd name="T5" fmla="*/ 275 h 307"/>
                <a:gd name="T6" fmla="*/ 71 w 193"/>
                <a:gd name="T7" fmla="*/ 51 h 307"/>
                <a:gd name="T8" fmla="*/ 49 w 193"/>
                <a:gd name="T9" fmla="*/ 16 h 307"/>
                <a:gd name="T10" fmla="*/ 16 w 193"/>
                <a:gd name="T11" fmla="*/ 6 h 307"/>
                <a:gd name="T12" fmla="*/ 6 w 193"/>
                <a:gd name="T13" fmla="*/ 38 h 307"/>
                <a:gd name="T14" fmla="*/ 33 w 193"/>
                <a:gd name="T15" fmla="*/ 80 h 307"/>
                <a:gd name="T16" fmla="*/ 143 w 193"/>
                <a:gd name="T17" fmla="*/ 290 h 307"/>
                <a:gd name="T18" fmla="*/ 166 w 193"/>
                <a:gd name="T19" fmla="*/ 307 h 307"/>
                <a:gd name="T20" fmla="*/ 166 w 193"/>
                <a:gd name="T21" fmla="*/ 307 h 307"/>
                <a:gd name="T22" fmla="*/ 166 w 193"/>
                <a:gd name="T23"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7">
                  <a:moveTo>
                    <a:pt x="166" y="307"/>
                  </a:moveTo>
                  <a:cubicBezTo>
                    <a:pt x="169" y="307"/>
                    <a:pt x="171" y="306"/>
                    <a:pt x="174" y="306"/>
                  </a:cubicBezTo>
                  <a:cubicBezTo>
                    <a:pt x="186" y="301"/>
                    <a:pt x="193" y="288"/>
                    <a:pt x="189" y="275"/>
                  </a:cubicBezTo>
                  <a:cubicBezTo>
                    <a:pt x="162" y="194"/>
                    <a:pt x="123" y="119"/>
                    <a:pt x="71" y="51"/>
                  </a:cubicBezTo>
                  <a:cubicBezTo>
                    <a:pt x="63" y="40"/>
                    <a:pt x="55" y="28"/>
                    <a:pt x="49" y="16"/>
                  </a:cubicBezTo>
                  <a:cubicBezTo>
                    <a:pt x="43" y="4"/>
                    <a:pt x="28" y="0"/>
                    <a:pt x="16" y="6"/>
                  </a:cubicBezTo>
                  <a:cubicBezTo>
                    <a:pt x="5" y="12"/>
                    <a:pt x="0" y="26"/>
                    <a:pt x="6" y="38"/>
                  </a:cubicBezTo>
                  <a:cubicBezTo>
                    <a:pt x="14" y="53"/>
                    <a:pt x="23" y="67"/>
                    <a:pt x="33" y="80"/>
                  </a:cubicBezTo>
                  <a:cubicBezTo>
                    <a:pt x="81" y="144"/>
                    <a:pt x="119" y="215"/>
                    <a:pt x="143" y="290"/>
                  </a:cubicBezTo>
                  <a:cubicBezTo>
                    <a:pt x="147" y="300"/>
                    <a:pt x="156" y="307"/>
                    <a:pt x="166" y="307"/>
                  </a:cubicBezTo>
                  <a:close/>
                  <a:moveTo>
                    <a:pt x="166" y="307"/>
                  </a:moveTo>
                  <a:cubicBezTo>
                    <a:pt x="166" y="307"/>
                    <a:pt x="166" y="307"/>
                    <a:pt x="166" y="30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xmlns="" id="{D588A060-BFDD-4EDD-A860-87455F486B86}"/>
                </a:ext>
              </a:extLst>
            </p:cNvPr>
            <p:cNvSpPr>
              <a:spLocks noEditPoints="1"/>
            </p:cNvSpPr>
            <p:nvPr/>
          </p:nvSpPr>
          <p:spPr bwMode="auto">
            <a:xfrm>
              <a:off x="8585816" y="3030644"/>
              <a:ext cx="71870" cy="89004"/>
            </a:xfrm>
            <a:custGeom>
              <a:avLst/>
              <a:gdLst>
                <a:gd name="T0" fmla="*/ 69 w 86"/>
                <a:gd name="T1" fmla="*/ 5 h 106"/>
                <a:gd name="T2" fmla="*/ 37 w 86"/>
                <a:gd name="T3" fmla="*/ 18 h 106"/>
                <a:gd name="T4" fmla="*/ 8 w 86"/>
                <a:gd name="T5" fmla="*/ 68 h 106"/>
                <a:gd name="T6" fmla="*/ 12 w 86"/>
                <a:gd name="T7" fmla="*/ 102 h 106"/>
                <a:gd name="T8" fmla="*/ 27 w 86"/>
                <a:gd name="T9" fmla="*/ 106 h 106"/>
                <a:gd name="T10" fmla="*/ 46 w 86"/>
                <a:gd name="T11" fmla="*/ 97 h 106"/>
                <a:gd name="T12" fmla="*/ 81 w 86"/>
                <a:gd name="T13" fmla="*/ 37 h 106"/>
                <a:gd name="T14" fmla="*/ 69 w 86"/>
                <a:gd name="T15" fmla="*/ 5 h 106"/>
                <a:gd name="T16" fmla="*/ 69 w 86"/>
                <a:gd name="T17" fmla="*/ 5 h 106"/>
                <a:gd name="T18" fmla="*/ 69 w 86"/>
                <a:gd name="T19"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06">
                  <a:moveTo>
                    <a:pt x="69" y="5"/>
                  </a:moveTo>
                  <a:cubicBezTo>
                    <a:pt x="56" y="0"/>
                    <a:pt x="42" y="6"/>
                    <a:pt x="37" y="18"/>
                  </a:cubicBezTo>
                  <a:cubicBezTo>
                    <a:pt x="29" y="36"/>
                    <a:pt x="20" y="52"/>
                    <a:pt x="8" y="68"/>
                  </a:cubicBezTo>
                  <a:cubicBezTo>
                    <a:pt x="0" y="79"/>
                    <a:pt x="2" y="94"/>
                    <a:pt x="12" y="102"/>
                  </a:cubicBezTo>
                  <a:cubicBezTo>
                    <a:pt x="17" y="105"/>
                    <a:pt x="22" y="106"/>
                    <a:pt x="27" y="106"/>
                  </a:cubicBezTo>
                  <a:cubicBezTo>
                    <a:pt x="34" y="106"/>
                    <a:pt x="41" y="103"/>
                    <a:pt x="46" y="97"/>
                  </a:cubicBezTo>
                  <a:cubicBezTo>
                    <a:pt x="60" y="78"/>
                    <a:pt x="72" y="58"/>
                    <a:pt x="81" y="37"/>
                  </a:cubicBezTo>
                  <a:cubicBezTo>
                    <a:pt x="86" y="25"/>
                    <a:pt x="81" y="11"/>
                    <a:pt x="69" y="5"/>
                  </a:cubicBezTo>
                  <a:close/>
                  <a:moveTo>
                    <a:pt x="69" y="5"/>
                  </a:moveTo>
                  <a:cubicBezTo>
                    <a:pt x="69" y="5"/>
                    <a:pt x="69" y="5"/>
                    <a:pt x="69" y="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xmlns="" id="{F4512CFF-A3B9-4C2A-A17A-8D689969B9CA}"/>
                </a:ext>
              </a:extLst>
            </p:cNvPr>
            <p:cNvSpPr>
              <a:spLocks noEditPoints="1"/>
            </p:cNvSpPr>
            <p:nvPr/>
          </p:nvSpPr>
          <p:spPr bwMode="auto">
            <a:xfrm>
              <a:off x="8413044" y="2724603"/>
              <a:ext cx="259397" cy="282719"/>
            </a:xfrm>
            <a:custGeom>
              <a:avLst/>
              <a:gdLst>
                <a:gd name="T0" fmla="*/ 24 w 312"/>
                <a:gd name="T1" fmla="*/ 48 h 337"/>
                <a:gd name="T2" fmla="*/ 264 w 312"/>
                <a:gd name="T3" fmla="*/ 288 h 337"/>
                <a:gd name="T4" fmla="*/ 263 w 312"/>
                <a:gd name="T5" fmla="*/ 311 h 337"/>
                <a:gd name="T6" fmla="*/ 285 w 312"/>
                <a:gd name="T7" fmla="*/ 337 h 337"/>
                <a:gd name="T8" fmla="*/ 287 w 312"/>
                <a:gd name="T9" fmla="*/ 337 h 337"/>
                <a:gd name="T10" fmla="*/ 311 w 312"/>
                <a:gd name="T11" fmla="*/ 315 h 337"/>
                <a:gd name="T12" fmla="*/ 312 w 312"/>
                <a:gd name="T13" fmla="*/ 288 h 337"/>
                <a:gd name="T14" fmla="*/ 24 w 312"/>
                <a:gd name="T15" fmla="*/ 0 h 337"/>
                <a:gd name="T16" fmla="*/ 0 w 312"/>
                <a:gd name="T17" fmla="*/ 24 h 337"/>
                <a:gd name="T18" fmla="*/ 24 w 312"/>
                <a:gd name="T19" fmla="*/ 48 h 337"/>
                <a:gd name="T20" fmla="*/ 24 w 312"/>
                <a:gd name="T21" fmla="*/ 48 h 337"/>
                <a:gd name="T22" fmla="*/ 24 w 312"/>
                <a:gd name="T23" fmla="*/ 4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337">
                  <a:moveTo>
                    <a:pt x="24" y="48"/>
                  </a:moveTo>
                  <a:cubicBezTo>
                    <a:pt x="157" y="48"/>
                    <a:pt x="264" y="156"/>
                    <a:pt x="264" y="288"/>
                  </a:cubicBezTo>
                  <a:cubicBezTo>
                    <a:pt x="264" y="296"/>
                    <a:pt x="264" y="303"/>
                    <a:pt x="263" y="311"/>
                  </a:cubicBezTo>
                  <a:cubicBezTo>
                    <a:pt x="262" y="324"/>
                    <a:pt x="272" y="336"/>
                    <a:pt x="285" y="337"/>
                  </a:cubicBezTo>
                  <a:cubicBezTo>
                    <a:pt x="286" y="337"/>
                    <a:pt x="287" y="337"/>
                    <a:pt x="287" y="337"/>
                  </a:cubicBezTo>
                  <a:cubicBezTo>
                    <a:pt x="300" y="337"/>
                    <a:pt x="310" y="328"/>
                    <a:pt x="311" y="315"/>
                  </a:cubicBezTo>
                  <a:cubicBezTo>
                    <a:pt x="312" y="306"/>
                    <a:pt x="312" y="297"/>
                    <a:pt x="312" y="288"/>
                  </a:cubicBezTo>
                  <a:cubicBezTo>
                    <a:pt x="312" y="129"/>
                    <a:pt x="183" y="0"/>
                    <a:pt x="24" y="0"/>
                  </a:cubicBezTo>
                  <a:cubicBezTo>
                    <a:pt x="11" y="0"/>
                    <a:pt x="0" y="11"/>
                    <a:pt x="0" y="24"/>
                  </a:cubicBezTo>
                  <a:cubicBezTo>
                    <a:pt x="0" y="37"/>
                    <a:pt x="11" y="48"/>
                    <a:pt x="24" y="48"/>
                  </a:cubicBezTo>
                  <a:close/>
                  <a:moveTo>
                    <a:pt x="24" y="48"/>
                  </a:moveTo>
                  <a:cubicBezTo>
                    <a:pt x="24" y="48"/>
                    <a:pt x="24" y="48"/>
                    <a:pt x="24"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xmlns="" id="{CC4D9E45-49B3-4FE1-9A5E-75409ADFBE0D}"/>
                </a:ext>
              </a:extLst>
            </p:cNvPr>
            <p:cNvSpPr>
              <a:spLocks noEditPoints="1"/>
            </p:cNvSpPr>
            <p:nvPr/>
          </p:nvSpPr>
          <p:spPr bwMode="auto">
            <a:xfrm>
              <a:off x="8413044" y="2464731"/>
              <a:ext cx="39980" cy="152306"/>
            </a:xfrm>
            <a:custGeom>
              <a:avLst/>
              <a:gdLst>
                <a:gd name="T0" fmla="*/ 24 w 48"/>
                <a:gd name="T1" fmla="*/ 182 h 182"/>
                <a:gd name="T2" fmla="*/ 48 w 48"/>
                <a:gd name="T3" fmla="*/ 158 h 182"/>
                <a:gd name="T4" fmla="*/ 48 w 48"/>
                <a:gd name="T5" fmla="*/ 24 h 182"/>
                <a:gd name="T6" fmla="*/ 24 w 48"/>
                <a:gd name="T7" fmla="*/ 0 h 182"/>
                <a:gd name="T8" fmla="*/ 0 w 48"/>
                <a:gd name="T9" fmla="*/ 24 h 182"/>
                <a:gd name="T10" fmla="*/ 0 w 48"/>
                <a:gd name="T11" fmla="*/ 158 h 182"/>
                <a:gd name="T12" fmla="*/ 24 w 48"/>
                <a:gd name="T13" fmla="*/ 182 h 182"/>
                <a:gd name="T14" fmla="*/ 24 w 48"/>
                <a:gd name="T15" fmla="*/ 182 h 182"/>
                <a:gd name="T16" fmla="*/ 24 w 48"/>
                <a:gd name="T17"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82">
                  <a:moveTo>
                    <a:pt x="24" y="182"/>
                  </a:moveTo>
                  <a:cubicBezTo>
                    <a:pt x="38" y="182"/>
                    <a:pt x="48" y="172"/>
                    <a:pt x="48" y="158"/>
                  </a:cubicBezTo>
                  <a:cubicBezTo>
                    <a:pt x="48" y="24"/>
                    <a:pt x="48" y="24"/>
                    <a:pt x="48" y="24"/>
                  </a:cubicBezTo>
                  <a:cubicBezTo>
                    <a:pt x="48" y="11"/>
                    <a:pt x="38" y="0"/>
                    <a:pt x="24" y="0"/>
                  </a:cubicBezTo>
                  <a:cubicBezTo>
                    <a:pt x="11" y="0"/>
                    <a:pt x="0" y="11"/>
                    <a:pt x="0" y="24"/>
                  </a:cubicBezTo>
                  <a:cubicBezTo>
                    <a:pt x="0" y="158"/>
                    <a:pt x="0" y="158"/>
                    <a:pt x="0" y="158"/>
                  </a:cubicBezTo>
                  <a:cubicBezTo>
                    <a:pt x="0" y="172"/>
                    <a:pt x="11" y="182"/>
                    <a:pt x="24" y="182"/>
                  </a:cubicBezTo>
                  <a:close/>
                  <a:moveTo>
                    <a:pt x="24" y="182"/>
                  </a:moveTo>
                  <a:cubicBezTo>
                    <a:pt x="24" y="182"/>
                    <a:pt x="24" y="182"/>
                    <a:pt x="24" y="1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3" name="Freeform 11">
              <a:extLst>
                <a:ext uri="{FF2B5EF4-FFF2-40B4-BE49-F238E27FC236}">
                  <a16:creationId xmlns:a16="http://schemas.microsoft.com/office/drawing/2014/main" xmlns="" id="{C1D807C5-BD40-46EF-BE67-E16052BCFFCA}"/>
                </a:ext>
              </a:extLst>
            </p:cNvPr>
            <p:cNvSpPr>
              <a:spLocks noEditPoints="1"/>
            </p:cNvSpPr>
            <p:nvPr/>
          </p:nvSpPr>
          <p:spPr bwMode="auto">
            <a:xfrm>
              <a:off x="8169830" y="2526606"/>
              <a:ext cx="101379" cy="140883"/>
            </a:xfrm>
            <a:custGeom>
              <a:avLst/>
              <a:gdLst>
                <a:gd name="T0" fmla="*/ 74 w 122"/>
                <a:gd name="T1" fmla="*/ 156 h 168"/>
                <a:gd name="T2" fmla="*/ 94 w 122"/>
                <a:gd name="T3" fmla="*/ 168 h 168"/>
                <a:gd name="T4" fmla="*/ 106 w 122"/>
                <a:gd name="T5" fmla="*/ 165 h 168"/>
                <a:gd name="T6" fmla="*/ 115 w 122"/>
                <a:gd name="T7" fmla="*/ 132 h 168"/>
                <a:gd name="T8" fmla="*/ 48 w 122"/>
                <a:gd name="T9" fmla="*/ 15 h 168"/>
                <a:gd name="T10" fmla="*/ 15 w 122"/>
                <a:gd name="T11" fmla="*/ 7 h 168"/>
                <a:gd name="T12" fmla="*/ 6 w 122"/>
                <a:gd name="T13" fmla="*/ 39 h 168"/>
                <a:gd name="T14" fmla="*/ 74 w 122"/>
                <a:gd name="T15" fmla="*/ 156 h 168"/>
                <a:gd name="T16" fmla="*/ 74 w 122"/>
                <a:gd name="T17" fmla="*/ 156 h 168"/>
                <a:gd name="T18" fmla="*/ 74 w 122"/>
                <a:gd name="T1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74" y="156"/>
                  </a:moveTo>
                  <a:cubicBezTo>
                    <a:pt x="78" y="164"/>
                    <a:pt x="86" y="168"/>
                    <a:pt x="94" y="168"/>
                  </a:cubicBezTo>
                  <a:cubicBezTo>
                    <a:pt x="98" y="168"/>
                    <a:pt x="103" y="167"/>
                    <a:pt x="106" y="165"/>
                  </a:cubicBezTo>
                  <a:cubicBezTo>
                    <a:pt x="118" y="158"/>
                    <a:pt x="122" y="143"/>
                    <a:pt x="115" y="132"/>
                  </a:cubicBezTo>
                  <a:cubicBezTo>
                    <a:pt x="48" y="15"/>
                    <a:pt x="48" y="15"/>
                    <a:pt x="48" y="15"/>
                  </a:cubicBezTo>
                  <a:cubicBezTo>
                    <a:pt x="41" y="4"/>
                    <a:pt x="27" y="0"/>
                    <a:pt x="15" y="7"/>
                  </a:cubicBezTo>
                  <a:cubicBezTo>
                    <a:pt x="4" y="13"/>
                    <a:pt x="0" y="28"/>
                    <a:pt x="6" y="39"/>
                  </a:cubicBezTo>
                  <a:lnTo>
                    <a:pt x="74" y="156"/>
                  </a:lnTo>
                  <a:close/>
                  <a:moveTo>
                    <a:pt x="74" y="156"/>
                  </a:moveTo>
                  <a:cubicBezTo>
                    <a:pt x="74" y="156"/>
                    <a:pt x="74" y="156"/>
                    <a:pt x="74" y="15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Freeform 12">
              <a:extLst>
                <a:ext uri="{FF2B5EF4-FFF2-40B4-BE49-F238E27FC236}">
                  <a16:creationId xmlns:a16="http://schemas.microsoft.com/office/drawing/2014/main" xmlns="" id="{ECA63CCD-7F4F-427A-A2FD-0526FDFE1C7D}"/>
                </a:ext>
              </a:extLst>
            </p:cNvPr>
            <p:cNvSpPr>
              <a:spLocks noEditPoints="1"/>
            </p:cNvSpPr>
            <p:nvPr/>
          </p:nvSpPr>
          <p:spPr bwMode="auto">
            <a:xfrm>
              <a:off x="8730507" y="3132975"/>
              <a:ext cx="142311" cy="99951"/>
            </a:xfrm>
            <a:custGeom>
              <a:avLst/>
              <a:gdLst>
                <a:gd name="T0" fmla="*/ 155 w 171"/>
                <a:gd name="T1" fmla="*/ 74 h 119"/>
                <a:gd name="T2" fmla="*/ 39 w 171"/>
                <a:gd name="T3" fmla="*/ 7 h 119"/>
                <a:gd name="T4" fmla="*/ 6 w 171"/>
                <a:gd name="T5" fmla="*/ 15 h 119"/>
                <a:gd name="T6" fmla="*/ 15 w 171"/>
                <a:gd name="T7" fmla="*/ 48 h 119"/>
                <a:gd name="T8" fmla="*/ 131 w 171"/>
                <a:gd name="T9" fmla="*/ 115 h 119"/>
                <a:gd name="T10" fmla="*/ 143 w 171"/>
                <a:gd name="T11" fmla="*/ 119 h 119"/>
                <a:gd name="T12" fmla="*/ 164 w 171"/>
                <a:gd name="T13" fmla="*/ 107 h 119"/>
                <a:gd name="T14" fmla="*/ 155 w 171"/>
                <a:gd name="T15" fmla="*/ 74 h 119"/>
                <a:gd name="T16" fmla="*/ 155 w 171"/>
                <a:gd name="T17" fmla="*/ 74 h 119"/>
                <a:gd name="T18" fmla="*/ 155 w 171"/>
                <a:gd name="T19"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55" y="74"/>
                  </a:moveTo>
                  <a:cubicBezTo>
                    <a:pt x="39" y="7"/>
                    <a:pt x="39" y="7"/>
                    <a:pt x="39" y="7"/>
                  </a:cubicBezTo>
                  <a:cubicBezTo>
                    <a:pt x="27" y="0"/>
                    <a:pt x="13" y="4"/>
                    <a:pt x="6" y="15"/>
                  </a:cubicBezTo>
                  <a:cubicBezTo>
                    <a:pt x="0" y="27"/>
                    <a:pt x="3" y="42"/>
                    <a:pt x="15" y="48"/>
                  </a:cubicBezTo>
                  <a:cubicBezTo>
                    <a:pt x="131" y="115"/>
                    <a:pt x="131" y="115"/>
                    <a:pt x="131" y="115"/>
                  </a:cubicBezTo>
                  <a:cubicBezTo>
                    <a:pt x="135" y="118"/>
                    <a:pt x="139" y="119"/>
                    <a:pt x="143" y="119"/>
                  </a:cubicBezTo>
                  <a:cubicBezTo>
                    <a:pt x="152" y="119"/>
                    <a:pt x="160" y="114"/>
                    <a:pt x="164" y="107"/>
                  </a:cubicBezTo>
                  <a:cubicBezTo>
                    <a:pt x="171" y="95"/>
                    <a:pt x="167" y="80"/>
                    <a:pt x="155" y="74"/>
                  </a:cubicBezTo>
                  <a:close/>
                  <a:moveTo>
                    <a:pt x="155" y="74"/>
                  </a:moveTo>
                  <a:cubicBezTo>
                    <a:pt x="155" y="74"/>
                    <a:pt x="155" y="74"/>
                    <a:pt x="155" y="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5" name="Freeform 13">
              <a:extLst>
                <a:ext uri="{FF2B5EF4-FFF2-40B4-BE49-F238E27FC236}">
                  <a16:creationId xmlns:a16="http://schemas.microsoft.com/office/drawing/2014/main" xmlns="" id="{9D84EDDB-5B69-4385-91BB-428FB8448389}"/>
                </a:ext>
              </a:extLst>
            </p:cNvPr>
            <p:cNvSpPr>
              <a:spLocks noEditPoints="1"/>
            </p:cNvSpPr>
            <p:nvPr/>
          </p:nvSpPr>
          <p:spPr bwMode="auto">
            <a:xfrm>
              <a:off x="7993726" y="2704613"/>
              <a:ext cx="142311" cy="98999"/>
            </a:xfrm>
            <a:custGeom>
              <a:avLst/>
              <a:gdLst>
                <a:gd name="T0" fmla="*/ 15 w 171"/>
                <a:gd name="T1" fmla="*/ 48 h 118"/>
                <a:gd name="T2" fmla="*/ 132 w 171"/>
                <a:gd name="T3" fmla="*/ 115 h 118"/>
                <a:gd name="T4" fmla="*/ 144 w 171"/>
                <a:gd name="T5" fmla="*/ 118 h 118"/>
                <a:gd name="T6" fmla="*/ 165 w 171"/>
                <a:gd name="T7" fmla="*/ 106 h 118"/>
                <a:gd name="T8" fmla="*/ 156 w 171"/>
                <a:gd name="T9" fmla="*/ 74 h 118"/>
                <a:gd name="T10" fmla="*/ 39 w 171"/>
                <a:gd name="T11" fmla="*/ 6 h 118"/>
                <a:gd name="T12" fmla="*/ 7 w 171"/>
                <a:gd name="T13" fmla="*/ 15 h 118"/>
                <a:gd name="T14" fmla="*/ 15 w 171"/>
                <a:gd name="T15" fmla="*/ 48 h 118"/>
                <a:gd name="T16" fmla="*/ 15 w 171"/>
                <a:gd name="T17" fmla="*/ 48 h 118"/>
                <a:gd name="T18" fmla="*/ 15 w 171"/>
                <a:gd name="T19"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15" y="48"/>
                  </a:moveTo>
                  <a:cubicBezTo>
                    <a:pt x="132" y="115"/>
                    <a:pt x="132" y="115"/>
                    <a:pt x="132" y="115"/>
                  </a:cubicBezTo>
                  <a:cubicBezTo>
                    <a:pt x="136" y="117"/>
                    <a:pt x="140" y="118"/>
                    <a:pt x="144" y="118"/>
                  </a:cubicBezTo>
                  <a:cubicBezTo>
                    <a:pt x="152" y="118"/>
                    <a:pt x="160" y="114"/>
                    <a:pt x="165" y="106"/>
                  </a:cubicBezTo>
                  <a:cubicBezTo>
                    <a:pt x="171" y="95"/>
                    <a:pt x="167" y="80"/>
                    <a:pt x="156" y="74"/>
                  </a:cubicBezTo>
                  <a:cubicBezTo>
                    <a:pt x="39" y="6"/>
                    <a:pt x="39" y="6"/>
                    <a:pt x="39" y="6"/>
                  </a:cubicBezTo>
                  <a:cubicBezTo>
                    <a:pt x="28" y="0"/>
                    <a:pt x="13" y="4"/>
                    <a:pt x="7" y="15"/>
                  </a:cubicBezTo>
                  <a:cubicBezTo>
                    <a:pt x="0" y="27"/>
                    <a:pt x="4" y="41"/>
                    <a:pt x="15" y="48"/>
                  </a:cubicBezTo>
                  <a:close/>
                  <a:moveTo>
                    <a:pt x="15" y="48"/>
                  </a:moveTo>
                  <a:cubicBezTo>
                    <a:pt x="15" y="48"/>
                    <a:pt x="15" y="48"/>
                    <a:pt x="15"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14">
              <a:extLst>
                <a:ext uri="{FF2B5EF4-FFF2-40B4-BE49-F238E27FC236}">
                  <a16:creationId xmlns:a16="http://schemas.microsoft.com/office/drawing/2014/main" xmlns="" id="{460986E3-C384-473A-A603-C256302B8F14}"/>
                </a:ext>
              </a:extLst>
            </p:cNvPr>
            <p:cNvSpPr>
              <a:spLocks noEditPoints="1"/>
            </p:cNvSpPr>
            <p:nvPr/>
          </p:nvSpPr>
          <p:spPr bwMode="auto">
            <a:xfrm>
              <a:off x="8782387" y="2949255"/>
              <a:ext cx="152306" cy="40457"/>
            </a:xfrm>
            <a:custGeom>
              <a:avLst/>
              <a:gdLst>
                <a:gd name="T0" fmla="*/ 159 w 183"/>
                <a:gd name="T1" fmla="*/ 0 h 48"/>
                <a:gd name="T2" fmla="*/ 24 w 183"/>
                <a:gd name="T3" fmla="*/ 0 h 48"/>
                <a:gd name="T4" fmla="*/ 0 w 183"/>
                <a:gd name="T5" fmla="*/ 24 h 48"/>
                <a:gd name="T6" fmla="*/ 24 w 183"/>
                <a:gd name="T7" fmla="*/ 48 h 48"/>
                <a:gd name="T8" fmla="*/ 159 w 183"/>
                <a:gd name="T9" fmla="*/ 48 h 48"/>
                <a:gd name="T10" fmla="*/ 183 w 183"/>
                <a:gd name="T11" fmla="*/ 24 h 48"/>
                <a:gd name="T12" fmla="*/ 159 w 183"/>
                <a:gd name="T13" fmla="*/ 0 h 48"/>
                <a:gd name="T14" fmla="*/ 159 w 183"/>
                <a:gd name="T15" fmla="*/ 0 h 48"/>
                <a:gd name="T16" fmla="*/ 159 w 18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8">
                  <a:moveTo>
                    <a:pt x="159" y="0"/>
                  </a:moveTo>
                  <a:cubicBezTo>
                    <a:pt x="24" y="0"/>
                    <a:pt x="24" y="0"/>
                    <a:pt x="24" y="0"/>
                  </a:cubicBezTo>
                  <a:cubicBezTo>
                    <a:pt x="11" y="0"/>
                    <a:pt x="0" y="11"/>
                    <a:pt x="0" y="24"/>
                  </a:cubicBezTo>
                  <a:cubicBezTo>
                    <a:pt x="0" y="38"/>
                    <a:pt x="11" y="48"/>
                    <a:pt x="24" y="48"/>
                  </a:cubicBezTo>
                  <a:cubicBezTo>
                    <a:pt x="159" y="48"/>
                    <a:pt x="159" y="48"/>
                    <a:pt x="159" y="48"/>
                  </a:cubicBezTo>
                  <a:cubicBezTo>
                    <a:pt x="172" y="48"/>
                    <a:pt x="183" y="38"/>
                    <a:pt x="183" y="24"/>
                  </a:cubicBezTo>
                  <a:cubicBezTo>
                    <a:pt x="183" y="11"/>
                    <a:pt x="172" y="0"/>
                    <a:pt x="159" y="0"/>
                  </a:cubicBezTo>
                  <a:close/>
                  <a:moveTo>
                    <a:pt x="159" y="0"/>
                  </a:moveTo>
                  <a:cubicBezTo>
                    <a:pt x="159" y="0"/>
                    <a:pt x="159" y="0"/>
                    <a:pt x="159"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15">
              <a:extLst>
                <a:ext uri="{FF2B5EF4-FFF2-40B4-BE49-F238E27FC236}">
                  <a16:creationId xmlns:a16="http://schemas.microsoft.com/office/drawing/2014/main" xmlns="" id="{AA9473DA-F0A9-4A9D-86E6-FF8F919F96AA}"/>
                </a:ext>
              </a:extLst>
            </p:cNvPr>
            <p:cNvSpPr>
              <a:spLocks noEditPoints="1"/>
            </p:cNvSpPr>
            <p:nvPr/>
          </p:nvSpPr>
          <p:spPr bwMode="auto">
            <a:xfrm>
              <a:off x="7931851" y="2949255"/>
              <a:ext cx="151355" cy="40457"/>
            </a:xfrm>
            <a:custGeom>
              <a:avLst/>
              <a:gdLst>
                <a:gd name="T0" fmla="*/ 182 w 182"/>
                <a:gd name="T1" fmla="*/ 24 h 48"/>
                <a:gd name="T2" fmla="*/ 158 w 182"/>
                <a:gd name="T3" fmla="*/ 0 h 48"/>
                <a:gd name="T4" fmla="*/ 24 w 182"/>
                <a:gd name="T5" fmla="*/ 0 h 48"/>
                <a:gd name="T6" fmla="*/ 0 w 182"/>
                <a:gd name="T7" fmla="*/ 24 h 48"/>
                <a:gd name="T8" fmla="*/ 24 w 182"/>
                <a:gd name="T9" fmla="*/ 48 h 48"/>
                <a:gd name="T10" fmla="*/ 158 w 182"/>
                <a:gd name="T11" fmla="*/ 48 h 48"/>
                <a:gd name="T12" fmla="*/ 182 w 182"/>
                <a:gd name="T13" fmla="*/ 24 h 48"/>
                <a:gd name="T14" fmla="*/ 182 w 182"/>
                <a:gd name="T15" fmla="*/ 24 h 48"/>
                <a:gd name="T16" fmla="*/ 182 w 182"/>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48">
                  <a:moveTo>
                    <a:pt x="182" y="24"/>
                  </a:moveTo>
                  <a:cubicBezTo>
                    <a:pt x="182" y="11"/>
                    <a:pt x="172" y="0"/>
                    <a:pt x="158" y="0"/>
                  </a:cubicBezTo>
                  <a:cubicBezTo>
                    <a:pt x="24" y="0"/>
                    <a:pt x="24" y="0"/>
                    <a:pt x="24" y="0"/>
                  </a:cubicBezTo>
                  <a:cubicBezTo>
                    <a:pt x="11" y="0"/>
                    <a:pt x="0" y="11"/>
                    <a:pt x="0" y="24"/>
                  </a:cubicBezTo>
                  <a:cubicBezTo>
                    <a:pt x="0" y="38"/>
                    <a:pt x="11" y="48"/>
                    <a:pt x="24" y="48"/>
                  </a:cubicBezTo>
                  <a:cubicBezTo>
                    <a:pt x="158" y="48"/>
                    <a:pt x="158" y="48"/>
                    <a:pt x="158" y="48"/>
                  </a:cubicBezTo>
                  <a:cubicBezTo>
                    <a:pt x="172" y="48"/>
                    <a:pt x="182" y="38"/>
                    <a:pt x="182" y="24"/>
                  </a:cubicBezTo>
                  <a:close/>
                  <a:moveTo>
                    <a:pt x="182" y="24"/>
                  </a:moveTo>
                  <a:cubicBezTo>
                    <a:pt x="182" y="24"/>
                    <a:pt x="182" y="24"/>
                    <a:pt x="182" y="2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8" name="Freeform 16">
              <a:extLst>
                <a:ext uri="{FF2B5EF4-FFF2-40B4-BE49-F238E27FC236}">
                  <a16:creationId xmlns:a16="http://schemas.microsoft.com/office/drawing/2014/main" xmlns="" id="{80287030-1F3C-4778-ABBF-87300BE88628}"/>
                </a:ext>
              </a:extLst>
            </p:cNvPr>
            <p:cNvSpPr>
              <a:spLocks noEditPoints="1"/>
            </p:cNvSpPr>
            <p:nvPr/>
          </p:nvSpPr>
          <p:spPr bwMode="auto">
            <a:xfrm>
              <a:off x="8730507" y="2704613"/>
              <a:ext cx="142311" cy="98999"/>
            </a:xfrm>
            <a:custGeom>
              <a:avLst/>
              <a:gdLst>
                <a:gd name="T0" fmla="*/ 27 w 171"/>
                <a:gd name="T1" fmla="*/ 118 h 118"/>
                <a:gd name="T2" fmla="*/ 39 w 171"/>
                <a:gd name="T3" fmla="*/ 115 h 118"/>
                <a:gd name="T4" fmla="*/ 155 w 171"/>
                <a:gd name="T5" fmla="*/ 48 h 118"/>
                <a:gd name="T6" fmla="*/ 164 w 171"/>
                <a:gd name="T7" fmla="*/ 15 h 118"/>
                <a:gd name="T8" fmla="*/ 131 w 171"/>
                <a:gd name="T9" fmla="*/ 6 h 118"/>
                <a:gd name="T10" fmla="*/ 15 w 171"/>
                <a:gd name="T11" fmla="*/ 74 h 118"/>
                <a:gd name="T12" fmla="*/ 6 w 171"/>
                <a:gd name="T13" fmla="*/ 106 h 118"/>
                <a:gd name="T14" fmla="*/ 27 w 171"/>
                <a:gd name="T15" fmla="*/ 118 h 118"/>
                <a:gd name="T16" fmla="*/ 27 w 171"/>
                <a:gd name="T17" fmla="*/ 118 h 118"/>
                <a:gd name="T18" fmla="*/ 27 w 171"/>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27" y="118"/>
                  </a:moveTo>
                  <a:cubicBezTo>
                    <a:pt x="31" y="118"/>
                    <a:pt x="35" y="117"/>
                    <a:pt x="39" y="115"/>
                  </a:cubicBezTo>
                  <a:cubicBezTo>
                    <a:pt x="155" y="48"/>
                    <a:pt x="155" y="48"/>
                    <a:pt x="155" y="48"/>
                  </a:cubicBezTo>
                  <a:cubicBezTo>
                    <a:pt x="167" y="41"/>
                    <a:pt x="171" y="27"/>
                    <a:pt x="164" y="15"/>
                  </a:cubicBezTo>
                  <a:cubicBezTo>
                    <a:pt x="157" y="4"/>
                    <a:pt x="143" y="0"/>
                    <a:pt x="131" y="6"/>
                  </a:cubicBezTo>
                  <a:cubicBezTo>
                    <a:pt x="15" y="74"/>
                    <a:pt x="15" y="74"/>
                    <a:pt x="15" y="74"/>
                  </a:cubicBezTo>
                  <a:cubicBezTo>
                    <a:pt x="3" y="80"/>
                    <a:pt x="0" y="95"/>
                    <a:pt x="6" y="106"/>
                  </a:cubicBezTo>
                  <a:cubicBezTo>
                    <a:pt x="11" y="114"/>
                    <a:pt x="19" y="118"/>
                    <a:pt x="27" y="118"/>
                  </a:cubicBezTo>
                  <a:close/>
                  <a:moveTo>
                    <a:pt x="27" y="118"/>
                  </a:moveTo>
                  <a:cubicBezTo>
                    <a:pt x="27" y="118"/>
                    <a:pt x="27" y="118"/>
                    <a:pt x="27" y="11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9" name="Freeform 17">
              <a:extLst>
                <a:ext uri="{FF2B5EF4-FFF2-40B4-BE49-F238E27FC236}">
                  <a16:creationId xmlns:a16="http://schemas.microsoft.com/office/drawing/2014/main" xmlns="" id="{32BFEAB5-A7F0-4FC4-B1F6-FA094E79A3CE}"/>
                </a:ext>
              </a:extLst>
            </p:cNvPr>
            <p:cNvSpPr>
              <a:spLocks noEditPoints="1"/>
            </p:cNvSpPr>
            <p:nvPr/>
          </p:nvSpPr>
          <p:spPr bwMode="auto">
            <a:xfrm>
              <a:off x="7993726" y="3132975"/>
              <a:ext cx="142311" cy="99951"/>
            </a:xfrm>
            <a:custGeom>
              <a:avLst/>
              <a:gdLst>
                <a:gd name="T0" fmla="*/ 132 w 171"/>
                <a:gd name="T1" fmla="*/ 7 h 119"/>
                <a:gd name="T2" fmla="*/ 15 w 171"/>
                <a:gd name="T3" fmla="*/ 74 h 119"/>
                <a:gd name="T4" fmla="*/ 7 w 171"/>
                <a:gd name="T5" fmla="*/ 107 h 119"/>
                <a:gd name="T6" fmla="*/ 28 w 171"/>
                <a:gd name="T7" fmla="*/ 119 h 119"/>
                <a:gd name="T8" fmla="*/ 39 w 171"/>
                <a:gd name="T9" fmla="*/ 115 h 119"/>
                <a:gd name="T10" fmla="*/ 156 w 171"/>
                <a:gd name="T11" fmla="*/ 48 h 119"/>
                <a:gd name="T12" fmla="*/ 165 w 171"/>
                <a:gd name="T13" fmla="*/ 15 h 119"/>
                <a:gd name="T14" fmla="*/ 132 w 171"/>
                <a:gd name="T15" fmla="*/ 7 h 119"/>
                <a:gd name="T16" fmla="*/ 132 w 171"/>
                <a:gd name="T17" fmla="*/ 7 h 119"/>
                <a:gd name="T18" fmla="*/ 132 w 171"/>
                <a:gd name="T19" fmla="*/ 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32" y="7"/>
                  </a:moveTo>
                  <a:cubicBezTo>
                    <a:pt x="15" y="74"/>
                    <a:pt x="15" y="74"/>
                    <a:pt x="15" y="74"/>
                  </a:cubicBezTo>
                  <a:cubicBezTo>
                    <a:pt x="4" y="80"/>
                    <a:pt x="0" y="95"/>
                    <a:pt x="7" y="107"/>
                  </a:cubicBezTo>
                  <a:cubicBezTo>
                    <a:pt x="11" y="114"/>
                    <a:pt x="19" y="119"/>
                    <a:pt x="28" y="119"/>
                  </a:cubicBezTo>
                  <a:cubicBezTo>
                    <a:pt x="32" y="119"/>
                    <a:pt x="36" y="118"/>
                    <a:pt x="39" y="115"/>
                  </a:cubicBezTo>
                  <a:cubicBezTo>
                    <a:pt x="156" y="48"/>
                    <a:pt x="156" y="48"/>
                    <a:pt x="156" y="48"/>
                  </a:cubicBezTo>
                  <a:cubicBezTo>
                    <a:pt x="167" y="42"/>
                    <a:pt x="171" y="27"/>
                    <a:pt x="165" y="15"/>
                  </a:cubicBezTo>
                  <a:cubicBezTo>
                    <a:pt x="158" y="4"/>
                    <a:pt x="143" y="0"/>
                    <a:pt x="132" y="7"/>
                  </a:cubicBezTo>
                  <a:close/>
                  <a:moveTo>
                    <a:pt x="132" y="7"/>
                  </a:moveTo>
                  <a:cubicBezTo>
                    <a:pt x="132" y="7"/>
                    <a:pt x="132" y="7"/>
                    <a:pt x="132" y="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30" name="Freeform 18">
              <a:extLst>
                <a:ext uri="{FF2B5EF4-FFF2-40B4-BE49-F238E27FC236}">
                  <a16:creationId xmlns:a16="http://schemas.microsoft.com/office/drawing/2014/main" xmlns="" id="{E71E5E63-E344-41E1-8F90-51365E71BB1D}"/>
                </a:ext>
              </a:extLst>
            </p:cNvPr>
            <p:cNvSpPr>
              <a:spLocks noEditPoints="1"/>
            </p:cNvSpPr>
            <p:nvPr/>
          </p:nvSpPr>
          <p:spPr bwMode="auto">
            <a:xfrm>
              <a:off x="8595336" y="2526606"/>
              <a:ext cx="101379" cy="140883"/>
            </a:xfrm>
            <a:custGeom>
              <a:avLst/>
              <a:gdLst>
                <a:gd name="T0" fmla="*/ 15 w 122"/>
                <a:gd name="T1" fmla="*/ 165 h 168"/>
                <a:gd name="T2" fmla="*/ 27 w 122"/>
                <a:gd name="T3" fmla="*/ 168 h 168"/>
                <a:gd name="T4" fmla="*/ 48 w 122"/>
                <a:gd name="T5" fmla="*/ 156 h 168"/>
                <a:gd name="T6" fmla="*/ 115 w 122"/>
                <a:gd name="T7" fmla="*/ 39 h 168"/>
                <a:gd name="T8" fmla="*/ 107 w 122"/>
                <a:gd name="T9" fmla="*/ 7 h 168"/>
                <a:gd name="T10" fmla="*/ 74 w 122"/>
                <a:gd name="T11" fmla="*/ 15 h 168"/>
                <a:gd name="T12" fmla="*/ 7 w 122"/>
                <a:gd name="T13" fmla="*/ 132 h 168"/>
                <a:gd name="T14" fmla="*/ 15 w 122"/>
                <a:gd name="T15" fmla="*/ 165 h 168"/>
                <a:gd name="T16" fmla="*/ 15 w 122"/>
                <a:gd name="T17" fmla="*/ 165 h 168"/>
                <a:gd name="T18" fmla="*/ 15 w 122"/>
                <a:gd name="T19" fmla="*/ 16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15" y="165"/>
                  </a:moveTo>
                  <a:cubicBezTo>
                    <a:pt x="19" y="167"/>
                    <a:pt x="23" y="168"/>
                    <a:pt x="27" y="168"/>
                  </a:cubicBezTo>
                  <a:cubicBezTo>
                    <a:pt x="36" y="168"/>
                    <a:pt x="44" y="164"/>
                    <a:pt x="48" y="156"/>
                  </a:cubicBezTo>
                  <a:cubicBezTo>
                    <a:pt x="115" y="39"/>
                    <a:pt x="115" y="39"/>
                    <a:pt x="115" y="39"/>
                  </a:cubicBezTo>
                  <a:cubicBezTo>
                    <a:pt x="122" y="28"/>
                    <a:pt x="118" y="13"/>
                    <a:pt x="107" y="7"/>
                  </a:cubicBezTo>
                  <a:cubicBezTo>
                    <a:pt x="95" y="0"/>
                    <a:pt x="80" y="4"/>
                    <a:pt x="74" y="15"/>
                  </a:cubicBezTo>
                  <a:cubicBezTo>
                    <a:pt x="7" y="132"/>
                    <a:pt x="7" y="132"/>
                    <a:pt x="7" y="132"/>
                  </a:cubicBezTo>
                  <a:cubicBezTo>
                    <a:pt x="0" y="143"/>
                    <a:pt x="4" y="158"/>
                    <a:pt x="15" y="165"/>
                  </a:cubicBezTo>
                  <a:close/>
                  <a:moveTo>
                    <a:pt x="15" y="165"/>
                  </a:moveTo>
                  <a:cubicBezTo>
                    <a:pt x="15" y="165"/>
                    <a:pt x="15" y="165"/>
                    <a:pt x="15" y="16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31" name="TextBox 46">
            <a:extLst>
              <a:ext uri="{FF2B5EF4-FFF2-40B4-BE49-F238E27FC236}">
                <a16:creationId xmlns:a16="http://schemas.microsoft.com/office/drawing/2014/main" xmlns="" id="{4063F589-818F-47CE-83D1-E8F35397C17A}"/>
              </a:ext>
            </a:extLst>
          </p:cNvPr>
          <p:cNvSpPr txBox="1"/>
          <p:nvPr/>
        </p:nvSpPr>
        <p:spPr>
          <a:xfrm>
            <a:off x="772" y="2267088"/>
            <a:ext cx="1318083" cy="477054"/>
          </a:xfrm>
          <a:prstGeom prst="rect">
            <a:avLst/>
          </a:prstGeom>
          <a:noFill/>
        </p:spPr>
        <p:txBody>
          <a:bodyPr wrap="square" rtlCol="0">
            <a:spAutoFit/>
          </a:bodyPr>
          <a:lstStyle/>
          <a:p>
            <a:pPr lvl="0" algn="ctr">
              <a:defRPr/>
            </a:pPr>
            <a:r>
              <a:rPr lang="en-GB" sz="2500" dirty="0" smtClean="0">
                <a:solidFill>
                  <a:srgbClr val="FFFFFF"/>
                </a:solidFill>
                <a:latin typeface="Noto Sans" panose="020B0502040504020204" pitchFamily="34"/>
                <a:ea typeface="Noto Sans" panose="020B0502040504020204" pitchFamily="34"/>
                <a:cs typeface="Noto Sans" panose="020B0502040504020204" pitchFamily="34"/>
              </a:rPr>
              <a:t>PLAN</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graphicFrame>
        <p:nvGraphicFramePr>
          <p:cNvPr id="11" name="資料庫圖表 10"/>
          <p:cNvGraphicFramePr/>
          <p:nvPr>
            <p:extLst>
              <p:ext uri="{D42A27DB-BD31-4B8C-83A1-F6EECF244321}">
                <p14:modId xmlns:p14="http://schemas.microsoft.com/office/powerpoint/2010/main" val="2202947915"/>
              </p:ext>
            </p:extLst>
          </p:nvPr>
        </p:nvGraphicFramePr>
        <p:xfrm>
          <a:off x="1318855" y="1583561"/>
          <a:ext cx="10873145" cy="1160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標題 4"/>
          <p:cNvSpPr>
            <a:spLocks noGrp="1"/>
          </p:cNvSpPr>
          <p:nvPr>
            <p:ph type="title"/>
          </p:nvPr>
        </p:nvSpPr>
        <p:spPr>
          <a:xfrm>
            <a:off x="838200" y="365125"/>
            <a:ext cx="10515600" cy="1325563"/>
          </a:xfrm>
        </p:spPr>
        <p:txBody>
          <a:bodyPr>
            <a:normAutofit/>
          </a:bodyPr>
          <a:lstStyle/>
          <a:p>
            <a:pPr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計畫介紹</a:t>
            </a:r>
            <a:endPar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graphicFrame>
        <p:nvGraphicFramePr>
          <p:cNvPr id="34" name="資料庫圖表 33"/>
          <p:cNvGraphicFramePr/>
          <p:nvPr>
            <p:extLst>
              <p:ext uri="{D42A27DB-BD31-4B8C-83A1-F6EECF244321}">
                <p14:modId xmlns:p14="http://schemas.microsoft.com/office/powerpoint/2010/main" val="4107816659"/>
              </p:ext>
            </p:extLst>
          </p:nvPr>
        </p:nvGraphicFramePr>
        <p:xfrm>
          <a:off x="2545080" y="2505615"/>
          <a:ext cx="4770120" cy="41778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5" name="標題 4"/>
          <p:cNvSpPr txBox="1">
            <a:spLocks/>
          </p:cNvSpPr>
          <p:nvPr/>
        </p:nvSpPr>
        <p:spPr>
          <a:xfrm>
            <a:off x="2452543" y="2850460"/>
            <a:ext cx="1079845" cy="68605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Times New Roman" pitchFamily="18" charset="0"/>
                <a:ea typeface="標楷體" pitchFamily="65" charset="-120"/>
                <a:cs typeface="Times New Roman" pitchFamily="18" charset="0"/>
              </a:defRPr>
            </a:lvl1pPr>
          </a:lstStyle>
          <a:p>
            <a:pPr algn="ctr">
              <a:defRPr/>
            </a:pPr>
            <a:r>
              <a:rPr lang="zh-TW" altLang="en-US" sz="5400" b="1" dirty="0" smtClean="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教</a:t>
            </a:r>
            <a:endParaRPr lang="zh-TW" altLang="en-US" sz="5400" b="1" dirty="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
        <p:nvSpPr>
          <p:cNvPr id="37" name="標題 4"/>
          <p:cNvSpPr txBox="1">
            <a:spLocks/>
          </p:cNvSpPr>
          <p:nvPr/>
        </p:nvSpPr>
        <p:spPr>
          <a:xfrm>
            <a:off x="2945706" y="3890465"/>
            <a:ext cx="896850" cy="68605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Times New Roman" pitchFamily="18" charset="0"/>
                <a:ea typeface="標楷體" pitchFamily="65" charset="-120"/>
                <a:cs typeface="Times New Roman" pitchFamily="18" charset="0"/>
              </a:defRPr>
            </a:lvl1pPr>
          </a:lstStyle>
          <a:p>
            <a:pPr algn="ctr">
              <a:defRPr/>
            </a:pPr>
            <a:r>
              <a:rPr lang="zh-TW" altLang="en-US" sz="5400" b="1" dirty="0" smtClean="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師</a:t>
            </a:r>
            <a:endParaRPr lang="zh-TW" altLang="en-US" sz="5400" b="1" dirty="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
        <p:nvSpPr>
          <p:cNvPr id="38" name="標題 4"/>
          <p:cNvSpPr txBox="1">
            <a:spLocks/>
          </p:cNvSpPr>
          <p:nvPr/>
        </p:nvSpPr>
        <p:spPr>
          <a:xfrm>
            <a:off x="2849879" y="4602480"/>
            <a:ext cx="1088505" cy="8889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Times New Roman" pitchFamily="18" charset="0"/>
                <a:ea typeface="標楷體" pitchFamily="65" charset="-120"/>
                <a:cs typeface="Times New Roman" pitchFamily="18" charset="0"/>
              </a:defRPr>
            </a:lvl1pPr>
          </a:lstStyle>
          <a:p>
            <a:pPr algn="ctr">
              <a:defRPr/>
            </a:pPr>
            <a:r>
              <a:rPr lang="zh-TW" altLang="en-US" sz="5400" b="1" dirty="0" smtClean="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社</a:t>
            </a:r>
            <a:endParaRPr lang="zh-TW" altLang="en-US" sz="5400" b="1" dirty="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
        <p:nvSpPr>
          <p:cNvPr id="39" name="標題 4"/>
          <p:cNvSpPr txBox="1">
            <a:spLocks/>
          </p:cNvSpPr>
          <p:nvPr/>
        </p:nvSpPr>
        <p:spPr>
          <a:xfrm>
            <a:off x="2377440" y="5715000"/>
            <a:ext cx="1230052" cy="77724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Times New Roman" pitchFamily="18" charset="0"/>
                <a:ea typeface="標楷體" pitchFamily="65" charset="-120"/>
                <a:cs typeface="Times New Roman" pitchFamily="18" charset="0"/>
              </a:defRPr>
            </a:lvl1pPr>
          </a:lstStyle>
          <a:p>
            <a:pPr algn="ctr">
              <a:defRPr/>
            </a:pPr>
            <a:r>
              <a:rPr lang="zh-TW" altLang="en-US" sz="5400" b="1" dirty="0" smtClean="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群</a:t>
            </a:r>
            <a:endParaRPr lang="zh-TW" altLang="en-US" sz="5400" b="1" dirty="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
        <p:nvSpPr>
          <p:cNvPr id="2" name="右大括弧 1"/>
          <p:cNvSpPr/>
          <p:nvPr/>
        </p:nvSpPr>
        <p:spPr>
          <a:xfrm>
            <a:off x="7299960" y="3002280"/>
            <a:ext cx="853440" cy="2309088"/>
          </a:xfrm>
          <a:prstGeom prst="rightBrace">
            <a:avLst/>
          </a:prstGeom>
          <a:ln w="38100">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TW" altLang="en-US"/>
          </a:p>
        </p:txBody>
      </p:sp>
      <p:sp>
        <p:nvSpPr>
          <p:cNvPr id="41" name="矩形 40"/>
          <p:cNvSpPr/>
          <p:nvPr/>
        </p:nvSpPr>
        <p:spPr>
          <a:xfrm>
            <a:off x="8153400" y="3002280"/>
            <a:ext cx="3764280" cy="2489113"/>
          </a:xfrm>
          <a:prstGeom prst="rect">
            <a:avLst/>
          </a:prstGeom>
          <a:ln>
            <a:solidFill>
              <a:srgbClr val="0000FF"/>
            </a:solidFill>
          </a:ln>
        </p:spPr>
        <p:style>
          <a:lnRef idx="2">
            <a:schemeClr val="accent4"/>
          </a:lnRef>
          <a:fillRef idx="1">
            <a:schemeClr val="lt1"/>
          </a:fillRef>
          <a:effectRef idx="0">
            <a:schemeClr val="accent4"/>
          </a:effectRef>
          <a:fontRef idx="minor">
            <a:schemeClr val="dk1"/>
          </a:fontRef>
        </p:style>
        <p:txBody>
          <a:bodyPr rtlCol="0" anchor="ctr"/>
          <a:lstStyle/>
          <a:p>
            <a:r>
              <a:rPr lang="zh-TW" altLang="en-US" sz="2400" dirty="0" smtClean="0">
                <a:latin typeface="微軟正黑體" pitchFamily="34" charset="-120"/>
                <a:ea typeface="微軟正黑體" pitchFamily="34" charset="-120"/>
              </a:rPr>
              <a:t>已於</a:t>
            </a:r>
            <a:r>
              <a:rPr lang="en-US" altLang="zh-TW" sz="2400" dirty="0" smtClean="0">
                <a:latin typeface="微軟正黑體" pitchFamily="34" charset="-120"/>
                <a:ea typeface="微軟正黑體" pitchFamily="34" charset="-120"/>
              </a:rPr>
              <a:t>107</a:t>
            </a:r>
            <a:r>
              <a:rPr lang="zh-TW" altLang="en-US" sz="2400" dirty="0" smtClean="0">
                <a:latin typeface="微軟正黑體" pitchFamily="34" charset="-120"/>
                <a:ea typeface="微軟正黑體" pitchFamily="34" charset="-120"/>
              </a:rPr>
              <a:t>年</a:t>
            </a:r>
            <a:r>
              <a:rPr lang="en-US" altLang="zh-TW" sz="2400" dirty="0" smtClean="0">
                <a:latin typeface="微軟正黑體" pitchFamily="34" charset="-120"/>
                <a:ea typeface="微軟正黑體" pitchFamily="34" charset="-120"/>
              </a:rPr>
              <a:t>7</a:t>
            </a:r>
            <a:r>
              <a:rPr lang="zh-TW" altLang="en-US" sz="2400" dirty="0" smtClean="0">
                <a:latin typeface="微軟正黑體" pitchFamily="34" charset="-120"/>
                <a:ea typeface="微軟正黑體" pitchFamily="34" charset="-120"/>
              </a:rPr>
              <a:t>月</a:t>
            </a:r>
            <a:r>
              <a:rPr lang="en-US" altLang="zh-TW" sz="2400" dirty="0" smtClean="0">
                <a:latin typeface="微軟正黑體" pitchFamily="34" charset="-120"/>
                <a:ea typeface="微軟正黑體" pitchFamily="34" charset="-120"/>
              </a:rPr>
              <a:t>13</a:t>
            </a:r>
            <a:r>
              <a:rPr lang="zh-TW" altLang="en-US" sz="2400" dirty="0" smtClean="0">
                <a:latin typeface="微軟正黑體" pitchFamily="34" charset="-120"/>
                <a:ea typeface="微軟正黑體" pitchFamily="34" charset="-120"/>
              </a:rPr>
              <a:t>日</a:t>
            </a:r>
            <a:r>
              <a:rPr lang="zh-TW" altLang="en-US" sz="2400" dirty="0">
                <a:latin typeface="微軟正黑體" pitchFamily="34" charset="-120"/>
                <a:ea typeface="微軟正黑體" pitchFamily="34" charset="-120"/>
              </a:rPr>
              <a:t>教師</a:t>
            </a:r>
            <a:r>
              <a:rPr lang="zh-TW" altLang="en-US" sz="2400" dirty="0" smtClean="0">
                <a:latin typeface="微軟正黑體" pitchFamily="34" charset="-120"/>
                <a:ea typeface="微軟正黑體" pitchFamily="34" charset="-120"/>
              </a:rPr>
              <a:t>聚會分成三組，目前科技新人文及國際大視野社群正運作中，平日使用</a:t>
            </a:r>
            <a:r>
              <a:rPr lang="en-US" altLang="zh-TW" sz="2400" dirty="0" smtClean="0">
                <a:latin typeface="微軟正黑體" pitchFamily="34" charset="-120"/>
                <a:ea typeface="微軟正黑體" pitchFamily="34" charset="-120"/>
              </a:rPr>
              <a:t>LINE</a:t>
            </a:r>
            <a:r>
              <a:rPr lang="zh-TW" altLang="en-US" sz="2400" dirty="0" smtClean="0">
                <a:latin typeface="微軟正黑體" pitchFamily="34" charset="-120"/>
                <a:ea typeface="微軟正黑體" pitchFamily="34" charset="-120"/>
              </a:rPr>
              <a:t>群組聯繫。</a:t>
            </a:r>
            <a:endParaRPr lang="en-US" altLang="zh-TW" sz="2400" dirty="0" smtClean="0">
              <a:latin typeface="微軟正黑體" pitchFamily="34" charset="-120"/>
              <a:ea typeface="微軟正黑體" pitchFamily="34" charset="-120"/>
            </a:endParaRPr>
          </a:p>
        </p:txBody>
      </p:sp>
      <p:sp>
        <p:nvSpPr>
          <p:cNvPr id="4" name="＞形箭號 3"/>
          <p:cNvSpPr/>
          <p:nvPr/>
        </p:nvSpPr>
        <p:spPr>
          <a:xfrm>
            <a:off x="7421880" y="5836920"/>
            <a:ext cx="533400" cy="457200"/>
          </a:xfrm>
          <a:prstGeom prst="chevron">
            <a:avLst/>
          </a:prstGeom>
          <a:solidFill>
            <a:srgbClr val="FFC000"/>
          </a:solidFill>
          <a:ln>
            <a:solidFill>
              <a:srgbClr val="FFC000"/>
            </a:solidFill>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zh-TW" altLang="en-US">
              <a:solidFill>
                <a:schemeClr val="tx1"/>
              </a:solidFill>
            </a:endParaRPr>
          </a:p>
        </p:txBody>
      </p:sp>
      <p:sp>
        <p:nvSpPr>
          <p:cNvPr id="12" name="矩形 11"/>
          <p:cNvSpPr/>
          <p:nvPr/>
        </p:nvSpPr>
        <p:spPr>
          <a:xfrm>
            <a:off x="8153400" y="5608320"/>
            <a:ext cx="3764280" cy="108204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400" dirty="0" smtClean="0">
                <a:solidFill>
                  <a:schemeClr val="dk1"/>
                </a:solidFill>
                <a:latin typeface="微軟正黑體" pitchFamily="34" charset="-120"/>
                <a:ea typeface="微軟正黑體" pitchFamily="34" charset="-120"/>
              </a:rPr>
              <a:t>尚未</a:t>
            </a:r>
            <a:r>
              <a:rPr lang="zh-TW" altLang="en-US" sz="2400" dirty="0">
                <a:solidFill>
                  <a:schemeClr val="dk1"/>
                </a:solidFill>
                <a:latin typeface="微軟正黑體" pitchFamily="34" charset="-120"/>
                <a:ea typeface="微軟正黑體" pitchFamily="34" charset="-120"/>
              </a:rPr>
              <a:t>正式</a:t>
            </a:r>
            <a:r>
              <a:rPr lang="zh-TW" altLang="en-US" sz="2400" dirty="0" smtClean="0">
                <a:solidFill>
                  <a:schemeClr val="dk1"/>
                </a:solidFill>
                <a:latin typeface="微軟正黑體" pitchFamily="34" charset="-120"/>
                <a:ea typeface="微軟正黑體" pitchFamily="34" charset="-120"/>
              </a:rPr>
              <a:t>成立社群，資訊分享皆在整個高中教師</a:t>
            </a:r>
            <a:r>
              <a:rPr lang="en-US" altLang="zh-TW" sz="2400" dirty="0" smtClean="0">
                <a:solidFill>
                  <a:schemeClr val="dk1"/>
                </a:solidFill>
                <a:latin typeface="微軟正黑體" pitchFamily="34" charset="-120"/>
                <a:ea typeface="微軟正黑體" pitchFamily="34" charset="-120"/>
              </a:rPr>
              <a:t>LINE</a:t>
            </a:r>
            <a:r>
              <a:rPr lang="zh-TW" altLang="en-US" sz="2400" dirty="0" smtClean="0">
                <a:solidFill>
                  <a:schemeClr val="dk1"/>
                </a:solidFill>
                <a:latin typeface="微軟正黑體" pitchFamily="34" charset="-120"/>
                <a:ea typeface="微軟正黑體" pitchFamily="34" charset="-120"/>
              </a:rPr>
              <a:t>群組討論。</a:t>
            </a:r>
            <a:endParaRPr lang="zh-TW" altLang="en-US" sz="2400" dirty="0">
              <a:solidFill>
                <a:schemeClr val="dk1"/>
              </a:solidFill>
              <a:latin typeface="微軟正黑體" pitchFamily="34" charset="-120"/>
              <a:ea typeface="微軟正黑體" pitchFamily="34" charset="-120"/>
            </a:endParaRPr>
          </a:p>
        </p:txBody>
      </p:sp>
    </p:spTree>
    <p:extLst>
      <p:ext uri="{BB962C8B-B14F-4D97-AF65-F5344CB8AC3E}">
        <p14:creationId xmlns:p14="http://schemas.microsoft.com/office/powerpoint/2010/main" val="17427311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8"/>
          <p:cNvGrpSpPr/>
          <p:nvPr/>
        </p:nvGrpSpPr>
        <p:grpSpPr>
          <a:xfrm rot="5400000">
            <a:off x="-2769574" y="2769573"/>
            <a:ext cx="6858002" cy="1318856"/>
            <a:chOff x="0" y="5204122"/>
            <a:chExt cx="10506757" cy="1653878"/>
          </a:xfrm>
        </p:grpSpPr>
        <p:sp>
          <p:nvSpPr>
            <p:cNvPr id="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6" name="Group 31">
            <a:extLst>
              <a:ext uri="{FF2B5EF4-FFF2-40B4-BE49-F238E27FC236}">
                <a16:creationId xmlns:a16="http://schemas.microsoft.com/office/drawing/2014/main" xmlns="" id="{B809C95B-FA5D-4F33-9155-54EEF60FAF7E}"/>
              </a:ext>
            </a:extLst>
          </p:cNvPr>
          <p:cNvGrpSpPr/>
          <p:nvPr/>
        </p:nvGrpSpPr>
        <p:grpSpPr>
          <a:xfrm>
            <a:off x="166623" y="1371745"/>
            <a:ext cx="941300" cy="895343"/>
            <a:chOff x="7931851" y="2464731"/>
            <a:chExt cx="1002842" cy="1223210"/>
          </a:xfrm>
        </p:grpSpPr>
        <p:sp>
          <p:nvSpPr>
            <p:cNvPr id="17" name="Freeform 5">
              <a:extLst>
                <a:ext uri="{FF2B5EF4-FFF2-40B4-BE49-F238E27FC236}">
                  <a16:creationId xmlns:a16="http://schemas.microsoft.com/office/drawing/2014/main" xmlns="" id="{E80D346B-4AB6-4572-9E35-8AC7ABC27FBF}"/>
                </a:ext>
              </a:extLst>
            </p:cNvPr>
            <p:cNvSpPr>
              <a:spLocks noEditPoints="1"/>
            </p:cNvSpPr>
            <p:nvPr/>
          </p:nvSpPr>
          <p:spPr bwMode="auto">
            <a:xfrm>
              <a:off x="8120806" y="2650831"/>
              <a:ext cx="623981" cy="1037110"/>
            </a:xfrm>
            <a:custGeom>
              <a:avLst/>
              <a:gdLst>
                <a:gd name="T0" fmla="*/ 674 w 750"/>
                <a:gd name="T1" fmla="*/ 602 h 1237"/>
                <a:gd name="T2" fmla="*/ 750 w 750"/>
                <a:gd name="T3" fmla="*/ 376 h 1237"/>
                <a:gd name="T4" fmla="*/ 638 w 750"/>
                <a:gd name="T5" fmla="*/ 110 h 1237"/>
                <a:gd name="T6" fmla="*/ 370 w 750"/>
                <a:gd name="T7" fmla="*/ 2 h 1237"/>
                <a:gd name="T8" fmla="*/ 110 w 750"/>
                <a:gd name="T9" fmla="*/ 112 h 1237"/>
                <a:gd name="T10" fmla="*/ 1 w 750"/>
                <a:gd name="T11" fmla="*/ 373 h 1237"/>
                <a:gd name="T12" fmla="*/ 77 w 750"/>
                <a:gd name="T13" fmla="*/ 603 h 1237"/>
                <a:gd name="T14" fmla="*/ 205 w 750"/>
                <a:gd name="T15" fmla="*/ 976 h 1237"/>
                <a:gd name="T16" fmla="*/ 205 w 750"/>
                <a:gd name="T17" fmla="*/ 1120 h 1237"/>
                <a:gd name="T18" fmla="*/ 321 w 750"/>
                <a:gd name="T19" fmla="*/ 1237 h 1237"/>
                <a:gd name="T20" fmla="*/ 430 w 750"/>
                <a:gd name="T21" fmla="*/ 1237 h 1237"/>
                <a:gd name="T22" fmla="*/ 546 w 750"/>
                <a:gd name="T23" fmla="*/ 1120 h 1237"/>
                <a:gd name="T24" fmla="*/ 546 w 750"/>
                <a:gd name="T25" fmla="*/ 976 h 1237"/>
                <a:gd name="T26" fmla="*/ 674 w 750"/>
                <a:gd name="T27" fmla="*/ 602 h 1237"/>
                <a:gd name="T28" fmla="*/ 116 w 750"/>
                <a:gd name="T29" fmla="*/ 574 h 1237"/>
                <a:gd name="T30" fmla="*/ 49 w 750"/>
                <a:gd name="T31" fmla="*/ 373 h 1237"/>
                <a:gd name="T32" fmla="*/ 371 w 750"/>
                <a:gd name="T33" fmla="*/ 50 h 1237"/>
                <a:gd name="T34" fmla="*/ 605 w 750"/>
                <a:gd name="T35" fmla="*/ 144 h 1237"/>
                <a:gd name="T36" fmla="*/ 702 w 750"/>
                <a:gd name="T37" fmla="*/ 376 h 1237"/>
                <a:gd name="T38" fmla="*/ 636 w 750"/>
                <a:gd name="T39" fmla="*/ 573 h 1237"/>
                <a:gd name="T40" fmla="*/ 498 w 750"/>
                <a:gd name="T41" fmla="*/ 967 h 1237"/>
                <a:gd name="T42" fmla="*/ 253 w 750"/>
                <a:gd name="T43" fmla="*/ 967 h 1237"/>
                <a:gd name="T44" fmla="*/ 116 w 750"/>
                <a:gd name="T45" fmla="*/ 574 h 1237"/>
                <a:gd name="T46" fmla="*/ 253 w 750"/>
                <a:gd name="T47" fmla="*/ 1104 h 1237"/>
                <a:gd name="T48" fmla="*/ 253 w 750"/>
                <a:gd name="T49" fmla="*/ 1085 h 1237"/>
                <a:gd name="T50" fmla="*/ 498 w 750"/>
                <a:gd name="T51" fmla="*/ 1113 h 1237"/>
                <a:gd name="T52" fmla="*/ 498 w 750"/>
                <a:gd name="T53" fmla="*/ 1120 h 1237"/>
                <a:gd name="T54" fmla="*/ 497 w 750"/>
                <a:gd name="T55" fmla="*/ 1132 h 1237"/>
                <a:gd name="T56" fmla="*/ 253 w 750"/>
                <a:gd name="T57" fmla="*/ 1104 h 1237"/>
                <a:gd name="T58" fmla="*/ 253 w 750"/>
                <a:gd name="T59" fmla="*/ 1036 h 1237"/>
                <a:gd name="T60" fmla="*/ 253 w 750"/>
                <a:gd name="T61" fmla="*/ 1015 h 1237"/>
                <a:gd name="T62" fmla="*/ 498 w 750"/>
                <a:gd name="T63" fmla="*/ 1015 h 1237"/>
                <a:gd name="T64" fmla="*/ 498 w 750"/>
                <a:gd name="T65" fmla="*/ 1064 h 1237"/>
                <a:gd name="T66" fmla="*/ 253 w 750"/>
                <a:gd name="T67" fmla="*/ 1036 h 1237"/>
                <a:gd name="T68" fmla="*/ 321 w 750"/>
                <a:gd name="T69" fmla="*/ 1189 h 1237"/>
                <a:gd name="T70" fmla="*/ 262 w 750"/>
                <a:gd name="T71" fmla="*/ 1153 h 1237"/>
                <a:gd name="T72" fmla="*/ 468 w 750"/>
                <a:gd name="T73" fmla="*/ 1177 h 1237"/>
                <a:gd name="T74" fmla="*/ 430 w 750"/>
                <a:gd name="T75" fmla="*/ 1189 h 1237"/>
                <a:gd name="T76" fmla="*/ 321 w 750"/>
                <a:gd name="T77" fmla="*/ 1189 h 1237"/>
                <a:gd name="T78" fmla="*/ 321 w 750"/>
                <a:gd name="T79" fmla="*/ 1189 h 1237"/>
                <a:gd name="T80" fmla="*/ 321 w 750"/>
                <a:gd name="T81" fmla="*/ 1189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1237">
                  <a:moveTo>
                    <a:pt x="674" y="602"/>
                  </a:moveTo>
                  <a:cubicBezTo>
                    <a:pt x="724" y="537"/>
                    <a:pt x="750" y="459"/>
                    <a:pt x="750" y="376"/>
                  </a:cubicBezTo>
                  <a:cubicBezTo>
                    <a:pt x="750" y="275"/>
                    <a:pt x="710" y="180"/>
                    <a:pt x="638" y="110"/>
                  </a:cubicBezTo>
                  <a:cubicBezTo>
                    <a:pt x="566" y="39"/>
                    <a:pt x="471" y="0"/>
                    <a:pt x="370" y="2"/>
                  </a:cubicBezTo>
                  <a:cubicBezTo>
                    <a:pt x="272" y="3"/>
                    <a:pt x="180" y="42"/>
                    <a:pt x="110" y="112"/>
                  </a:cubicBezTo>
                  <a:cubicBezTo>
                    <a:pt x="41" y="182"/>
                    <a:pt x="2" y="275"/>
                    <a:pt x="1" y="373"/>
                  </a:cubicBezTo>
                  <a:cubicBezTo>
                    <a:pt x="0" y="457"/>
                    <a:pt x="27" y="536"/>
                    <a:pt x="77" y="603"/>
                  </a:cubicBezTo>
                  <a:cubicBezTo>
                    <a:pt x="160" y="711"/>
                    <a:pt x="205" y="843"/>
                    <a:pt x="205" y="976"/>
                  </a:cubicBezTo>
                  <a:cubicBezTo>
                    <a:pt x="205" y="1120"/>
                    <a:pt x="205" y="1120"/>
                    <a:pt x="205" y="1120"/>
                  </a:cubicBezTo>
                  <a:cubicBezTo>
                    <a:pt x="205" y="1185"/>
                    <a:pt x="257" y="1237"/>
                    <a:pt x="321" y="1237"/>
                  </a:cubicBezTo>
                  <a:cubicBezTo>
                    <a:pt x="430" y="1237"/>
                    <a:pt x="430" y="1237"/>
                    <a:pt x="430" y="1237"/>
                  </a:cubicBezTo>
                  <a:cubicBezTo>
                    <a:pt x="494" y="1237"/>
                    <a:pt x="546" y="1185"/>
                    <a:pt x="546" y="1120"/>
                  </a:cubicBezTo>
                  <a:cubicBezTo>
                    <a:pt x="546" y="976"/>
                    <a:pt x="546" y="976"/>
                    <a:pt x="546" y="976"/>
                  </a:cubicBezTo>
                  <a:cubicBezTo>
                    <a:pt x="546" y="842"/>
                    <a:pt x="590" y="713"/>
                    <a:pt x="674" y="602"/>
                  </a:cubicBezTo>
                  <a:close/>
                  <a:moveTo>
                    <a:pt x="116" y="574"/>
                  </a:moveTo>
                  <a:cubicBezTo>
                    <a:pt x="71" y="516"/>
                    <a:pt x="48" y="446"/>
                    <a:pt x="49" y="373"/>
                  </a:cubicBezTo>
                  <a:cubicBezTo>
                    <a:pt x="51" y="197"/>
                    <a:pt x="195" y="52"/>
                    <a:pt x="371" y="50"/>
                  </a:cubicBezTo>
                  <a:cubicBezTo>
                    <a:pt x="459" y="49"/>
                    <a:pt x="542" y="82"/>
                    <a:pt x="605" y="144"/>
                  </a:cubicBezTo>
                  <a:cubicBezTo>
                    <a:pt x="667" y="206"/>
                    <a:pt x="702" y="288"/>
                    <a:pt x="702" y="376"/>
                  </a:cubicBezTo>
                  <a:cubicBezTo>
                    <a:pt x="702" y="448"/>
                    <a:pt x="679" y="516"/>
                    <a:pt x="636" y="573"/>
                  </a:cubicBezTo>
                  <a:cubicBezTo>
                    <a:pt x="547" y="690"/>
                    <a:pt x="500" y="825"/>
                    <a:pt x="498" y="967"/>
                  </a:cubicBezTo>
                  <a:cubicBezTo>
                    <a:pt x="253" y="967"/>
                    <a:pt x="253" y="967"/>
                    <a:pt x="253" y="967"/>
                  </a:cubicBezTo>
                  <a:cubicBezTo>
                    <a:pt x="251" y="827"/>
                    <a:pt x="202" y="688"/>
                    <a:pt x="116" y="574"/>
                  </a:cubicBezTo>
                  <a:close/>
                  <a:moveTo>
                    <a:pt x="253" y="1104"/>
                  </a:moveTo>
                  <a:cubicBezTo>
                    <a:pt x="253" y="1085"/>
                    <a:pt x="253" y="1085"/>
                    <a:pt x="253" y="1085"/>
                  </a:cubicBezTo>
                  <a:cubicBezTo>
                    <a:pt x="498" y="1113"/>
                    <a:pt x="498" y="1113"/>
                    <a:pt x="498" y="1113"/>
                  </a:cubicBezTo>
                  <a:cubicBezTo>
                    <a:pt x="498" y="1120"/>
                    <a:pt x="498" y="1120"/>
                    <a:pt x="498" y="1120"/>
                  </a:cubicBezTo>
                  <a:cubicBezTo>
                    <a:pt x="498" y="1124"/>
                    <a:pt x="498" y="1128"/>
                    <a:pt x="497" y="1132"/>
                  </a:cubicBezTo>
                  <a:lnTo>
                    <a:pt x="253" y="1104"/>
                  </a:lnTo>
                  <a:close/>
                  <a:moveTo>
                    <a:pt x="253" y="1036"/>
                  </a:moveTo>
                  <a:cubicBezTo>
                    <a:pt x="253" y="1015"/>
                    <a:pt x="253" y="1015"/>
                    <a:pt x="253" y="1015"/>
                  </a:cubicBezTo>
                  <a:cubicBezTo>
                    <a:pt x="498" y="1015"/>
                    <a:pt x="498" y="1015"/>
                    <a:pt x="498" y="1015"/>
                  </a:cubicBezTo>
                  <a:cubicBezTo>
                    <a:pt x="498" y="1064"/>
                    <a:pt x="498" y="1064"/>
                    <a:pt x="498" y="1064"/>
                  </a:cubicBezTo>
                  <a:lnTo>
                    <a:pt x="253" y="1036"/>
                  </a:lnTo>
                  <a:close/>
                  <a:moveTo>
                    <a:pt x="321" y="1189"/>
                  </a:moveTo>
                  <a:cubicBezTo>
                    <a:pt x="296" y="1189"/>
                    <a:pt x="273" y="1174"/>
                    <a:pt x="262" y="1153"/>
                  </a:cubicBezTo>
                  <a:cubicBezTo>
                    <a:pt x="468" y="1177"/>
                    <a:pt x="468" y="1177"/>
                    <a:pt x="468" y="1177"/>
                  </a:cubicBezTo>
                  <a:cubicBezTo>
                    <a:pt x="457" y="1184"/>
                    <a:pt x="444" y="1189"/>
                    <a:pt x="430" y="1189"/>
                  </a:cubicBezTo>
                  <a:lnTo>
                    <a:pt x="321" y="1189"/>
                  </a:lnTo>
                  <a:close/>
                  <a:moveTo>
                    <a:pt x="321" y="1189"/>
                  </a:moveTo>
                  <a:cubicBezTo>
                    <a:pt x="321" y="1189"/>
                    <a:pt x="321" y="1189"/>
                    <a:pt x="321" y="118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accent6">
                    <a:lumMod val="60000"/>
                    <a:lumOff val="40000"/>
                  </a:schemeClr>
                </a:solidFill>
              </a:endParaRPr>
            </a:p>
          </p:txBody>
        </p:sp>
        <p:sp>
          <p:nvSpPr>
            <p:cNvPr id="18" name="Freeform 6">
              <a:extLst>
                <a:ext uri="{FF2B5EF4-FFF2-40B4-BE49-F238E27FC236}">
                  <a16:creationId xmlns:a16="http://schemas.microsoft.com/office/drawing/2014/main" xmlns="" id="{03CA52D4-BB6B-42AD-BC3F-157482873D77}"/>
                </a:ext>
              </a:extLst>
            </p:cNvPr>
            <p:cNvSpPr>
              <a:spLocks noEditPoints="1"/>
            </p:cNvSpPr>
            <p:nvPr/>
          </p:nvSpPr>
          <p:spPr bwMode="auto">
            <a:xfrm>
              <a:off x="8193151" y="2944496"/>
              <a:ext cx="44264" cy="75201"/>
            </a:xfrm>
            <a:custGeom>
              <a:avLst/>
              <a:gdLst>
                <a:gd name="T0" fmla="*/ 51 w 53"/>
                <a:gd name="T1" fmla="*/ 62 h 90"/>
                <a:gd name="T2" fmla="*/ 48 w 53"/>
                <a:gd name="T3" fmla="*/ 24 h 90"/>
                <a:gd name="T4" fmla="*/ 25 w 53"/>
                <a:gd name="T5" fmla="*/ 0 h 90"/>
                <a:gd name="T6" fmla="*/ 0 w 53"/>
                <a:gd name="T7" fmla="*/ 23 h 90"/>
                <a:gd name="T8" fmla="*/ 4 w 53"/>
                <a:gd name="T9" fmla="*/ 69 h 90"/>
                <a:gd name="T10" fmla="*/ 27 w 53"/>
                <a:gd name="T11" fmla="*/ 90 h 90"/>
                <a:gd name="T12" fmla="*/ 31 w 53"/>
                <a:gd name="T13" fmla="*/ 90 h 90"/>
                <a:gd name="T14" fmla="*/ 51 w 53"/>
                <a:gd name="T15" fmla="*/ 62 h 90"/>
                <a:gd name="T16" fmla="*/ 51 w 53"/>
                <a:gd name="T17" fmla="*/ 62 h 90"/>
                <a:gd name="T18" fmla="*/ 51 w 53"/>
                <a:gd name="T19"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90">
                  <a:moveTo>
                    <a:pt x="51" y="62"/>
                  </a:moveTo>
                  <a:cubicBezTo>
                    <a:pt x="49" y="50"/>
                    <a:pt x="48" y="37"/>
                    <a:pt x="48" y="24"/>
                  </a:cubicBezTo>
                  <a:cubicBezTo>
                    <a:pt x="49" y="11"/>
                    <a:pt x="38" y="0"/>
                    <a:pt x="25" y="0"/>
                  </a:cubicBezTo>
                  <a:cubicBezTo>
                    <a:pt x="11" y="0"/>
                    <a:pt x="1" y="10"/>
                    <a:pt x="0" y="23"/>
                  </a:cubicBezTo>
                  <a:cubicBezTo>
                    <a:pt x="0" y="39"/>
                    <a:pt x="1" y="54"/>
                    <a:pt x="4" y="69"/>
                  </a:cubicBezTo>
                  <a:cubicBezTo>
                    <a:pt x="5" y="81"/>
                    <a:pt x="16" y="90"/>
                    <a:pt x="27" y="90"/>
                  </a:cubicBezTo>
                  <a:cubicBezTo>
                    <a:pt x="28" y="90"/>
                    <a:pt x="30" y="90"/>
                    <a:pt x="31" y="90"/>
                  </a:cubicBezTo>
                  <a:cubicBezTo>
                    <a:pt x="44" y="88"/>
                    <a:pt x="53" y="75"/>
                    <a:pt x="51" y="62"/>
                  </a:cubicBezTo>
                  <a:close/>
                  <a:moveTo>
                    <a:pt x="51" y="62"/>
                  </a:moveTo>
                  <a:cubicBezTo>
                    <a:pt x="51" y="62"/>
                    <a:pt x="51" y="62"/>
                    <a:pt x="51" y="6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xmlns="" id="{5A49D94A-FE72-415F-B904-7C6564136DBD}"/>
                </a:ext>
              </a:extLst>
            </p:cNvPr>
            <p:cNvSpPr>
              <a:spLocks noEditPoints="1"/>
            </p:cNvSpPr>
            <p:nvPr/>
          </p:nvSpPr>
          <p:spPr bwMode="auto">
            <a:xfrm>
              <a:off x="8215045" y="3044923"/>
              <a:ext cx="160397" cy="257493"/>
            </a:xfrm>
            <a:custGeom>
              <a:avLst/>
              <a:gdLst>
                <a:gd name="T0" fmla="*/ 166 w 193"/>
                <a:gd name="T1" fmla="*/ 307 h 307"/>
                <a:gd name="T2" fmla="*/ 174 w 193"/>
                <a:gd name="T3" fmla="*/ 306 h 307"/>
                <a:gd name="T4" fmla="*/ 189 w 193"/>
                <a:gd name="T5" fmla="*/ 275 h 307"/>
                <a:gd name="T6" fmla="*/ 71 w 193"/>
                <a:gd name="T7" fmla="*/ 51 h 307"/>
                <a:gd name="T8" fmla="*/ 49 w 193"/>
                <a:gd name="T9" fmla="*/ 16 h 307"/>
                <a:gd name="T10" fmla="*/ 16 w 193"/>
                <a:gd name="T11" fmla="*/ 6 h 307"/>
                <a:gd name="T12" fmla="*/ 6 w 193"/>
                <a:gd name="T13" fmla="*/ 38 h 307"/>
                <a:gd name="T14" fmla="*/ 33 w 193"/>
                <a:gd name="T15" fmla="*/ 80 h 307"/>
                <a:gd name="T16" fmla="*/ 143 w 193"/>
                <a:gd name="T17" fmla="*/ 290 h 307"/>
                <a:gd name="T18" fmla="*/ 166 w 193"/>
                <a:gd name="T19" fmla="*/ 307 h 307"/>
                <a:gd name="T20" fmla="*/ 166 w 193"/>
                <a:gd name="T21" fmla="*/ 307 h 307"/>
                <a:gd name="T22" fmla="*/ 166 w 193"/>
                <a:gd name="T23"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7">
                  <a:moveTo>
                    <a:pt x="166" y="307"/>
                  </a:moveTo>
                  <a:cubicBezTo>
                    <a:pt x="169" y="307"/>
                    <a:pt x="171" y="306"/>
                    <a:pt x="174" y="306"/>
                  </a:cubicBezTo>
                  <a:cubicBezTo>
                    <a:pt x="186" y="301"/>
                    <a:pt x="193" y="288"/>
                    <a:pt x="189" y="275"/>
                  </a:cubicBezTo>
                  <a:cubicBezTo>
                    <a:pt x="162" y="194"/>
                    <a:pt x="123" y="119"/>
                    <a:pt x="71" y="51"/>
                  </a:cubicBezTo>
                  <a:cubicBezTo>
                    <a:pt x="63" y="40"/>
                    <a:pt x="55" y="28"/>
                    <a:pt x="49" y="16"/>
                  </a:cubicBezTo>
                  <a:cubicBezTo>
                    <a:pt x="43" y="4"/>
                    <a:pt x="28" y="0"/>
                    <a:pt x="16" y="6"/>
                  </a:cubicBezTo>
                  <a:cubicBezTo>
                    <a:pt x="5" y="12"/>
                    <a:pt x="0" y="26"/>
                    <a:pt x="6" y="38"/>
                  </a:cubicBezTo>
                  <a:cubicBezTo>
                    <a:pt x="14" y="53"/>
                    <a:pt x="23" y="67"/>
                    <a:pt x="33" y="80"/>
                  </a:cubicBezTo>
                  <a:cubicBezTo>
                    <a:pt x="81" y="144"/>
                    <a:pt x="119" y="215"/>
                    <a:pt x="143" y="290"/>
                  </a:cubicBezTo>
                  <a:cubicBezTo>
                    <a:pt x="147" y="300"/>
                    <a:pt x="156" y="307"/>
                    <a:pt x="166" y="307"/>
                  </a:cubicBezTo>
                  <a:close/>
                  <a:moveTo>
                    <a:pt x="166" y="307"/>
                  </a:moveTo>
                  <a:cubicBezTo>
                    <a:pt x="166" y="307"/>
                    <a:pt x="166" y="307"/>
                    <a:pt x="166" y="30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xmlns="" id="{D588A060-BFDD-4EDD-A860-87455F486B86}"/>
                </a:ext>
              </a:extLst>
            </p:cNvPr>
            <p:cNvSpPr>
              <a:spLocks noEditPoints="1"/>
            </p:cNvSpPr>
            <p:nvPr/>
          </p:nvSpPr>
          <p:spPr bwMode="auto">
            <a:xfrm>
              <a:off x="8585816" y="3030644"/>
              <a:ext cx="71870" cy="89004"/>
            </a:xfrm>
            <a:custGeom>
              <a:avLst/>
              <a:gdLst>
                <a:gd name="T0" fmla="*/ 69 w 86"/>
                <a:gd name="T1" fmla="*/ 5 h 106"/>
                <a:gd name="T2" fmla="*/ 37 w 86"/>
                <a:gd name="T3" fmla="*/ 18 h 106"/>
                <a:gd name="T4" fmla="*/ 8 w 86"/>
                <a:gd name="T5" fmla="*/ 68 h 106"/>
                <a:gd name="T6" fmla="*/ 12 w 86"/>
                <a:gd name="T7" fmla="*/ 102 h 106"/>
                <a:gd name="T8" fmla="*/ 27 w 86"/>
                <a:gd name="T9" fmla="*/ 106 h 106"/>
                <a:gd name="T10" fmla="*/ 46 w 86"/>
                <a:gd name="T11" fmla="*/ 97 h 106"/>
                <a:gd name="T12" fmla="*/ 81 w 86"/>
                <a:gd name="T13" fmla="*/ 37 h 106"/>
                <a:gd name="T14" fmla="*/ 69 w 86"/>
                <a:gd name="T15" fmla="*/ 5 h 106"/>
                <a:gd name="T16" fmla="*/ 69 w 86"/>
                <a:gd name="T17" fmla="*/ 5 h 106"/>
                <a:gd name="T18" fmla="*/ 69 w 86"/>
                <a:gd name="T19"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06">
                  <a:moveTo>
                    <a:pt x="69" y="5"/>
                  </a:moveTo>
                  <a:cubicBezTo>
                    <a:pt x="56" y="0"/>
                    <a:pt x="42" y="6"/>
                    <a:pt x="37" y="18"/>
                  </a:cubicBezTo>
                  <a:cubicBezTo>
                    <a:pt x="29" y="36"/>
                    <a:pt x="20" y="52"/>
                    <a:pt x="8" y="68"/>
                  </a:cubicBezTo>
                  <a:cubicBezTo>
                    <a:pt x="0" y="79"/>
                    <a:pt x="2" y="94"/>
                    <a:pt x="12" y="102"/>
                  </a:cubicBezTo>
                  <a:cubicBezTo>
                    <a:pt x="17" y="105"/>
                    <a:pt x="22" y="106"/>
                    <a:pt x="27" y="106"/>
                  </a:cubicBezTo>
                  <a:cubicBezTo>
                    <a:pt x="34" y="106"/>
                    <a:pt x="41" y="103"/>
                    <a:pt x="46" y="97"/>
                  </a:cubicBezTo>
                  <a:cubicBezTo>
                    <a:pt x="60" y="78"/>
                    <a:pt x="72" y="58"/>
                    <a:pt x="81" y="37"/>
                  </a:cubicBezTo>
                  <a:cubicBezTo>
                    <a:pt x="86" y="25"/>
                    <a:pt x="81" y="11"/>
                    <a:pt x="69" y="5"/>
                  </a:cubicBezTo>
                  <a:close/>
                  <a:moveTo>
                    <a:pt x="69" y="5"/>
                  </a:moveTo>
                  <a:cubicBezTo>
                    <a:pt x="69" y="5"/>
                    <a:pt x="69" y="5"/>
                    <a:pt x="69" y="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xmlns="" id="{F4512CFF-A3B9-4C2A-A17A-8D689969B9CA}"/>
                </a:ext>
              </a:extLst>
            </p:cNvPr>
            <p:cNvSpPr>
              <a:spLocks noEditPoints="1"/>
            </p:cNvSpPr>
            <p:nvPr/>
          </p:nvSpPr>
          <p:spPr bwMode="auto">
            <a:xfrm>
              <a:off x="8413044" y="2724603"/>
              <a:ext cx="259397" cy="282719"/>
            </a:xfrm>
            <a:custGeom>
              <a:avLst/>
              <a:gdLst>
                <a:gd name="T0" fmla="*/ 24 w 312"/>
                <a:gd name="T1" fmla="*/ 48 h 337"/>
                <a:gd name="T2" fmla="*/ 264 w 312"/>
                <a:gd name="T3" fmla="*/ 288 h 337"/>
                <a:gd name="T4" fmla="*/ 263 w 312"/>
                <a:gd name="T5" fmla="*/ 311 h 337"/>
                <a:gd name="T6" fmla="*/ 285 w 312"/>
                <a:gd name="T7" fmla="*/ 337 h 337"/>
                <a:gd name="T8" fmla="*/ 287 w 312"/>
                <a:gd name="T9" fmla="*/ 337 h 337"/>
                <a:gd name="T10" fmla="*/ 311 w 312"/>
                <a:gd name="T11" fmla="*/ 315 h 337"/>
                <a:gd name="T12" fmla="*/ 312 w 312"/>
                <a:gd name="T13" fmla="*/ 288 h 337"/>
                <a:gd name="T14" fmla="*/ 24 w 312"/>
                <a:gd name="T15" fmla="*/ 0 h 337"/>
                <a:gd name="T16" fmla="*/ 0 w 312"/>
                <a:gd name="T17" fmla="*/ 24 h 337"/>
                <a:gd name="T18" fmla="*/ 24 w 312"/>
                <a:gd name="T19" fmla="*/ 48 h 337"/>
                <a:gd name="T20" fmla="*/ 24 w 312"/>
                <a:gd name="T21" fmla="*/ 48 h 337"/>
                <a:gd name="T22" fmla="*/ 24 w 312"/>
                <a:gd name="T23" fmla="*/ 4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337">
                  <a:moveTo>
                    <a:pt x="24" y="48"/>
                  </a:moveTo>
                  <a:cubicBezTo>
                    <a:pt x="157" y="48"/>
                    <a:pt x="264" y="156"/>
                    <a:pt x="264" y="288"/>
                  </a:cubicBezTo>
                  <a:cubicBezTo>
                    <a:pt x="264" y="296"/>
                    <a:pt x="264" y="303"/>
                    <a:pt x="263" y="311"/>
                  </a:cubicBezTo>
                  <a:cubicBezTo>
                    <a:pt x="262" y="324"/>
                    <a:pt x="272" y="336"/>
                    <a:pt x="285" y="337"/>
                  </a:cubicBezTo>
                  <a:cubicBezTo>
                    <a:pt x="286" y="337"/>
                    <a:pt x="287" y="337"/>
                    <a:pt x="287" y="337"/>
                  </a:cubicBezTo>
                  <a:cubicBezTo>
                    <a:pt x="300" y="337"/>
                    <a:pt x="310" y="328"/>
                    <a:pt x="311" y="315"/>
                  </a:cubicBezTo>
                  <a:cubicBezTo>
                    <a:pt x="312" y="306"/>
                    <a:pt x="312" y="297"/>
                    <a:pt x="312" y="288"/>
                  </a:cubicBezTo>
                  <a:cubicBezTo>
                    <a:pt x="312" y="129"/>
                    <a:pt x="183" y="0"/>
                    <a:pt x="24" y="0"/>
                  </a:cubicBezTo>
                  <a:cubicBezTo>
                    <a:pt x="11" y="0"/>
                    <a:pt x="0" y="11"/>
                    <a:pt x="0" y="24"/>
                  </a:cubicBezTo>
                  <a:cubicBezTo>
                    <a:pt x="0" y="37"/>
                    <a:pt x="11" y="48"/>
                    <a:pt x="24" y="48"/>
                  </a:cubicBezTo>
                  <a:close/>
                  <a:moveTo>
                    <a:pt x="24" y="48"/>
                  </a:moveTo>
                  <a:cubicBezTo>
                    <a:pt x="24" y="48"/>
                    <a:pt x="24" y="48"/>
                    <a:pt x="24"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xmlns="" id="{CC4D9E45-49B3-4FE1-9A5E-75409ADFBE0D}"/>
                </a:ext>
              </a:extLst>
            </p:cNvPr>
            <p:cNvSpPr>
              <a:spLocks noEditPoints="1"/>
            </p:cNvSpPr>
            <p:nvPr/>
          </p:nvSpPr>
          <p:spPr bwMode="auto">
            <a:xfrm>
              <a:off x="8413044" y="2464731"/>
              <a:ext cx="39980" cy="152306"/>
            </a:xfrm>
            <a:custGeom>
              <a:avLst/>
              <a:gdLst>
                <a:gd name="T0" fmla="*/ 24 w 48"/>
                <a:gd name="T1" fmla="*/ 182 h 182"/>
                <a:gd name="T2" fmla="*/ 48 w 48"/>
                <a:gd name="T3" fmla="*/ 158 h 182"/>
                <a:gd name="T4" fmla="*/ 48 w 48"/>
                <a:gd name="T5" fmla="*/ 24 h 182"/>
                <a:gd name="T6" fmla="*/ 24 w 48"/>
                <a:gd name="T7" fmla="*/ 0 h 182"/>
                <a:gd name="T8" fmla="*/ 0 w 48"/>
                <a:gd name="T9" fmla="*/ 24 h 182"/>
                <a:gd name="T10" fmla="*/ 0 w 48"/>
                <a:gd name="T11" fmla="*/ 158 h 182"/>
                <a:gd name="T12" fmla="*/ 24 w 48"/>
                <a:gd name="T13" fmla="*/ 182 h 182"/>
                <a:gd name="T14" fmla="*/ 24 w 48"/>
                <a:gd name="T15" fmla="*/ 182 h 182"/>
                <a:gd name="T16" fmla="*/ 24 w 48"/>
                <a:gd name="T17"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82">
                  <a:moveTo>
                    <a:pt x="24" y="182"/>
                  </a:moveTo>
                  <a:cubicBezTo>
                    <a:pt x="38" y="182"/>
                    <a:pt x="48" y="172"/>
                    <a:pt x="48" y="158"/>
                  </a:cubicBezTo>
                  <a:cubicBezTo>
                    <a:pt x="48" y="24"/>
                    <a:pt x="48" y="24"/>
                    <a:pt x="48" y="24"/>
                  </a:cubicBezTo>
                  <a:cubicBezTo>
                    <a:pt x="48" y="11"/>
                    <a:pt x="38" y="0"/>
                    <a:pt x="24" y="0"/>
                  </a:cubicBezTo>
                  <a:cubicBezTo>
                    <a:pt x="11" y="0"/>
                    <a:pt x="0" y="11"/>
                    <a:pt x="0" y="24"/>
                  </a:cubicBezTo>
                  <a:cubicBezTo>
                    <a:pt x="0" y="158"/>
                    <a:pt x="0" y="158"/>
                    <a:pt x="0" y="158"/>
                  </a:cubicBezTo>
                  <a:cubicBezTo>
                    <a:pt x="0" y="172"/>
                    <a:pt x="11" y="182"/>
                    <a:pt x="24" y="182"/>
                  </a:cubicBezTo>
                  <a:close/>
                  <a:moveTo>
                    <a:pt x="24" y="182"/>
                  </a:moveTo>
                  <a:cubicBezTo>
                    <a:pt x="24" y="182"/>
                    <a:pt x="24" y="182"/>
                    <a:pt x="24" y="1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3" name="Freeform 11">
              <a:extLst>
                <a:ext uri="{FF2B5EF4-FFF2-40B4-BE49-F238E27FC236}">
                  <a16:creationId xmlns:a16="http://schemas.microsoft.com/office/drawing/2014/main" xmlns="" id="{C1D807C5-BD40-46EF-BE67-E16052BCFFCA}"/>
                </a:ext>
              </a:extLst>
            </p:cNvPr>
            <p:cNvSpPr>
              <a:spLocks noEditPoints="1"/>
            </p:cNvSpPr>
            <p:nvPr/>
          </p:nvSpPr>
          <p:spPr bwMode="auto">
            <a:xfrm>
              <a:off x="8169830" y="2526606"/>
              <a:ext cx="101379" cy="140883"/>
            </a:xfrm>
            <a:custGeom>
              <a:avLst/>
              <a:gdLst>
                <a:gd name="T0" fmla="*/ 74 w 122"/>
                <a:gd name="T1" fmla="*/ 156 h 168"/>
                <a:gd name="T2" fmla="*/ 94 w 122"/>
                <a:gd name="T3" fmla="*/ 168 h 168"/>
                <a:gd name="T4" fmla="*/ 106 w 122"/>
                <a:gd name="T5" fmla="*/ 165 h 168"/>
                <a:gd name="T6" fmla="*/ 115 w 122"/>
                <a:gd name="T7" fmla="*/ 132 h 168"/>
                <a:gd name="T8" fmla="*/ 48 w 122"/>
                <a:gd name="T9" fmla="*/ 15 h 168"/>
                <a:gd name="T10" fmla="*/ 15 w 122"/>
                <a:gd name="T11" fmla="*/ 7 h 168"/>
                <a:gd name="T12" fmla="*/ 6 w 122"/>
                <a:gd name="T13" fmla="*/ 39 h 168"/>
                <a:gd name="T14" fmla="*/ 74 w 122"/>
                <a:gd name="T15" fmla="*/ 156 h 168"/>
                <a:gd name="T16" fmla="*/ 74 w 122"/>
                <a:gd name="T17" fmla="*/ 156 h 168"/>
                <a:gd name="T18" fmla="*/ 74 w 122"/>
                <a:gd name="T1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74" y="156"/>
                  </a:moveTo>
                  <a:cubicBezTo>
                    <a:pt x="78" y="164"/>
                    <a:pt x="86" y="168"/>
                    <a:pt x="94" y="168"/>
                  </a:cubicBezTo>
                  <a:cubicBezTo>
                    <a:pt x="98" y="168"/>
                    <a:pt x="103" y="167"/>
                    <a:pt x="106" y="165"/>
                  </a:cubicBezTo>
                  <a:cubicBezTo>
                    <a:pt x="118" y="158"/>
                    <a:pt x="122" y="143"/>
                    <a:pt x="115" y="132"/>
                  </a:cubicBezTo>
                  <a:cubicBezTo>
                    <a:pt x="48" y="15"/>
                    <a:pt x="48" y="15"/>
                    <a:pt x="48" y="15"/>
                  </a:cubicBezTo>
                  <a:cubicBezTo>
                    <a:pt x="41" y="4"/>
                    <a:pt x="27" y="0"/>
                    <a:pt x="15" y="7"/>
                  </a:cubicBezTo>
                  <a:cubicBezTo>
                    <a:pt x="4" y="13"/>
                    <a:pt x="0" y="28"/>
                    <a:pt x="6" y="39"/>
                  </a:cubicBezTo>
                  <a:lnTo>
                    <a:pt x="74" y="156"/>
                  </a:lnTo>
                  <a:close/>
                  <a:moveTo>
                    <a:pt x="74" y="156"/>
                  </a:moveTo>
                  <a:cubicBezTo>
                    <a:pt x="74" y="156"/>
                    <a:pt x="74" y="156"/>
                    <a:pt x="74" y="15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Freeform 12">
              <a:extLst>
                <a:ext uri="{FF2B5EF4-FFF2-40B4-BE49-F238E27FC236}">
                  <a16:creationId xmlns:a16="http://schemas.microsoft.com/office/drawing/2014/main" xmlns="" id="{ECA63CCD-7F4F-427A-A2FD-0526FDFE1C7D}"/>
                </a:ext>
              </a:extLst>
            </p:cNvPr>
            <p:cNvSpPr>
              <a:spLocks noEditPoints="1"/>
            </p:cNvSpPr>
            <p:nvPr/>
          </p:nvSpPr>
          <p:spPr bwMode="auto">
            <a:xfrm>
              <a:off x="8730507" y="3132975"/>
              <a:ext cx="142311" cy="99951"/>
            </a:xfrm>
            <a:custGeom>
              <a:avLst/>
              <a:gdLst>
                <a:gd name="T0" fmla="*/ 155 w 171"/>
                <a:gd name="T1" fmla="*/ 74 h 119"/>
                <a:gd name="T2" fmla="*/ 39 w 171"/>
                <a:gd name="T3" fmla="*/ 7 h 119"/>
                <a:gd name="T4" fmla="*/ 6 w 171"/>
                <a:gd name="T5" fmla="*/ 15 h 119"/>
                <a:gd name="T6" fmla="*/ 15 w 171"/>
                <a:gd name="T7" fmla="*/ 48 h 119"/>
                <a:gd name="T8" fmla="*/ 131 w 171"/>
                <a:gd name="T9" fmla="*/ 115 h 119"/>
                <a:gd name="T10" fmla="*/ 143 w 171"/>
                <a:gd name="T11" fmla="*/ 119 h 119"/>
                <a:gd name="T12" fmla="*/ 164 w 171"/>
                <a:gd name="T13" fmla="*/ 107 h 119"/>
                <a:gd name="T14" fmla="*/ 155 w 171"/>
                <a:gd name="T15" fmla="*/ 74 h 119"/>
                <a:gd name="T16" fmla="*/ 155 w 171"/>
                <a:gd name="T17" fmla="*/ 74 h 119"/>
                <a:gd name="T18" fmla="*/ 155 w 171"/>
                <a:gd name="T19"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55" y="74"/>
                  </a:moveTo>
                  <a:cubicBezTo>
                    <a:pt x="39" y="7"/>
                    <a:pt x="39" y="7"/>
                    <a:pt x="39" y="7"/>
                  </a:cubicBezTo>
                  <a:cubicBezTo>
                    <a:pt x="27" y="0"/>
                    <a:pt x="13" y="4"/>
                    <a:pt x="6" y="15"/>
                  </a:cubicBezTo>
                  <a:cubicBezTo>
                    <a:pt x="0" y="27"/>
                    <a:pt x="3" y="42"/>
                    <a:pt x="15" y="48"/>
                  </a:cubicBezTo>
                  <a:cubicBezTo>
                    <a:pt x="131" y="115"/>
                    <a:pt x="131" y="115"/>
                    <a:pt x="131" y="115"/>
                  </a:cubicBezTo>
                  <a:cubicBezTo>
                    <a:pt x="135" y="118"/>
                    <a:pt x="139" y="119"/>
                    <a:pt x="143" y="119"/>
                  </a:cubicBezTo>
                  <a:cubicBezTo>
                    <a:pt x="152" y="119"/>
                    <a:pt x="160" y="114"/>
                    <a:pt x="164" y="107"/>
                  </a:cubicBezTo>
                  <a:cubicBezTo>
                    <a:pt x="171" y="95"/>
                    <a:pt x="167" y="80"/>
                    <a:pt x="155" y="74"/>
                  </a:cubicBezTo>
                  <a:close/>
                  <a:moveTo>
                    <a:pt x="155" y="74"/>
                  </a:moveTo>
                  <a:cubicBezTo>
                    <a:pt x="155" y="74"/>
                    <a:pt x="155" y="74"/>
                    <a:pt x="155" y="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5" name="Freeform 13">
              <a:extLst>
                <a:ext uri="{FF2B5EF4-FFF2-40B4-BE49-F238E27FC236}">
                  <a16:creationId xmlns:a16="http://schemas.microsoft.com/office/drawing/2014/main" xmlns="" id="{9D84EDDB-5B69-4385-91BB-428FB8448389}"/>
                </a:ext>
              </a:extLst>
            </p:cNvPr>
            <p:cNvSpPr>
              <a:spLocks noEditPoints="1"/>
            </p:cNvSpPr>
            <p:nvPr/>
          </p:nvSpPr>
          <p:spPr bwMode="auto">
            <a:xfrm>
              <a:off x="7993726" y="2704613"/>
              <a:ext cx="142311" cy="98999"/>
            </a:xfrm>
            <a:custGeom>
              <a:avLst/>
              <a:gdLst>
                <a:gd name="T0" fmla="*/ 15 w 171"/>
                <a:gd name="T1" fmla="*/ 48 h 118"/>
                <a:gd name="T2" fmla="*/ 132 w 171"/>
                <a:gd name="T3" fmla="*/ 115 h 118"/>
                <a:gd name="T4" fmla="*/ 144 w 171"/>
                <a:gd name="T5" fmla="*/ 118 h 118"/>
                <a:gd name="T6" fmla="*/ 165 w 171"/>
                <a:gd name="T7" fmla="*/ 106 h 118"/>
                <a:gd name="T8" fmla="*/ 156 w 171"/>
                <a:gd name="T9" fmla="*/ 74 h 118"/>
                <a:gd name="T10" fmla="*/ 39 w 171"/>
                <a:gd name="T11" fmla="*/ 6 h 118"/>
                <a:gd name="T12" fmla="*/ 7 w 171"/>
                <a:gd name="T13" fmla="*/ 15 h 118"/>
                <a:gd name="T14" fmla="*/ 15 w 171"/>
                <a:gd name="T15" fmla="*/ 48 h 118"/>
                <a:gd name="T16" fmla="*/ 15 w 171"/>
                <a:gd name="T17" fmla="*/ 48 h 118"/>
                <a:gd name="T18" fmla="*/ 15 w 171"/>
                <a:gd name="T19"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15" y="48"/>
                  </a:moveTo>
                  <a:cubicBezTo>
                    <a:pt x="132" y="115"/>
                    <a:pt x="132" y="115"/>
                    <a:pt x="132" y="115"/>
                  </a:cubicBezTo>
                  <a:cubicBezTo>
                    <a:pt x="136" y="117"/>
                    <a:pt x="140" y="118"/>
                    <a:pt x="144" y="118"/>
                  </a:cubicBezTo>
                  <a:cubicBezTo>
                    <a:pt x="152" y="118"/>
                    <a:pt x="160" y="114"/>
                    <a:pt x="165" y="106"/>
                  </a:cubicBezTo>
                  <a:cubicBezTo>
                    <a:pt x="171" y="95"/>
                    <a:pt x="167" y="80"/>
                    <a:pt x="156" y="74"/>
                  </a:cubicBezTo>
                  <a:cubicBezTo>
                    <a:pt x="39" y="6"/>
                    <a:pt x="39" y="6"/>
                    <a:pt x="39" y="6"/>
                  </a:cubicBezTo>
                  <a:cubicBezTo>
                    <a:pt x="28" y="0"/>
                    <a:pt x="13" y="4"/>
                    <a:pt x="7" y="15"/>
                  </a:cubicBezTo>
                  <a:cubicBezTo>
                    <a:pt x="0" y="27"/>
                    <a:pt x="4" y="41"/>
                    <a:pt x="15" y="48"/>
                  </a:cubicBezTo>
                  <a:close/>
                  <a:moveTo>
                    <a:pt x="15" y="48"/>
                  </a:moveTo>
                  <a:cubicBezTo>
                    <a:pt x="15" y="48"/>
                    <a:pt x="15" y="48"/>
                    <a:pt x="15"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14">
              <a:extLst>
                <a:ext uri="{FF2B5EF4-FFF2-40B4-BE49-F238E27FC236}">
                  <a16:creationId xmlns:a16="http://schemas.microsoft.com/office/drawing/2014/main" xmlns="" id="{460986E3-C384-473A-A603-C256302B8F14}"/>
                </a:ext>
              </a:extLst>
            </p:cNvPr>
            <p:cNvSpPr>
              <a:spLocks noEditPoints="1"/>
            </p:cNvSpPr>
            <p:nvPr/>
          </p:nvSpPr>
          <p:spPr bwMode="auto">
            <a:xfrm>
              <a:off x="8782387" y="2949255"/>
              <a:ext cx="152306" cy="40457"/>
            </a:xfrm>
            <a:custGeom>
              <a:avLst/>
              <a:gdLst>
                <a:gd name="T0" fmla="*/ 159 w 183"/>
                <a:gd name="T1" fmla="*/ 0 h 48"/>
                <a:gd name="T2" fmla="*/ 24 w 183"/>
                <a:gd name="T3" fmla="*/ 0 h 48"/>
                <a:gd name="T4" fmla="*/ 0 w 183"/>
                <a:gd name="T5" fmla="*/ 24 h 48"/>
                <a:gd name="T6" fmla="*/ 24 w 183"/>
                <a:gd name="T7" fmla="*/ 48 h 48"/>
                <a:gd name="T8" fmla="*/ 159 w 183"/>
                <a:gd name="T9" fmla="*/ 48 h 48"/>
                <a:gd name="T10" fmla="*/ 183 w 183"/>
                <a:gd name="T11" fmla="*/ 24 h 48"/>
                <a:gd name="T12" fmla="*/ 159 w 183"/>
                <a:gd name="T13" fmla="*/ 0 h 48"/>
                <a:gd name="T14" fmla="*/ 159 w 183"/>
                <a:gd name="T15" fmla="*/ 0 h 48"/>
                <a:gd name="T16" fmla="*/ 159 w 18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8">
                  <a:moveTo>
                    <a:pt x="159" y="0"/>
                  </a:moveTo>
                  <a:cubicBezTo>
                    <a:pt x="24" y="0"/>
                    <a:pt x="24" y="0"/>
                    <a:pt x="24" y="0"/>
                  </a:cubicBezTo>
                  <a:cubicBezTo>
                    <a:pt x="11" y="0"/>
                    <a:pt x="0" y="11"/>
                    <a:pt x="0" y="24"/>
                  </a:cubicBezTo>
                  <a:cubicBezTo>
                    <a:pt x="0" y="38"/>
                    <a:pt x="11" y="48"/>
                    <a:pt x="24" y="48"/>
                  </a:cubicBezTo>
                  <a:cubicBezTo>
                    <a:pt x="159" y="48"/>
                    <a:pt x="159" y="48"/>
                    <a:pt x="159" y="48"/>
                  </a:cubicBezTo>
                  <a:cubicBezTo>
                    <a:pt x="172" y="48"/>
                    <a:pt x="183" y="38"/>
                    <a:pt x="183" y="24"/>
                  </a:cubicBezTo>
                  <a:cubicBezTo>
                    <a:pt x="183" y="11"/>
                    <a:pt x="172" y="0"/>
                    <a:pt x="159" y="0"/>
                  </a:cubicBezTo>
                  <a:close/>
                  <a:moveTo>
                    <a:pt x="159" y="0"/>
                  </a:moveTo>
                  <a:cubicBezTo>
                    <a:pt x="159" y="0"/>
                    <a:pt x="159" y="0"/>
                    <a:pt x="159"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15">
              <a:extLst>
                <a:ext uri="{FF2B5EF4-FFF2-40B4-BE49-F238E27FC236}">
                  <a16:creationId xmlns:a16="http://schemas.microsoft.com/office/drawing/2014/main" xmlns="" id="{AA9473DA-F0A9-4A9D-86E6-FF8F919F96AA}"/>
                </a:ext>
              </a:extLst>
            </p:cNvPr>
            <p:cNvSpPr>
              <a:spLocks noEditPoints="1"/>
            </p:cNvSpPr>
            <p:nvPr/>
          </p:nvSpPr>
          <p:spPr bwMode="auto">
            <a:xfrm>
              <a:off x="7931851" y="2949255"/>
              <a:ext cx="151355" cy="40457"/>
            </a:xfrm>
            <a:custGeom>
              <a:avLst/>
              <a:gdLst>
                <a:gd name="T0" fmla="*/ 182 w 182"/>
                <a:gd name="T1" fmla="*/ 24 h 48"/>
                <a:gd name="T2" fmla="*/ 158 w 182"/>
                <a:gd name="T3" fmla="*/ 0 h 48"/>
                <a:gd name="T4" fmla="*/ 24 w 182"/>
                <a:gd name="T5" fmla="*/ 0 h 48"/>
                <a:gd name="T6" fmla="*/ 0 w 182"/>
                <a:gd name="T7" fmla="*/ 24 h 48"/>
                <a:gd name="T8" fmla="*/ 24 w 182"/>
                <a:gd name="T9" fmla="*/ 48 h 48"/>
                <a:gd name="T10" fmla="*/ 158 w 182"/>
                <a:gd name="T11" fmla="*/ 48 h 48"/>
                <a:gd name="T12" fmla="*/ 182 w 182"/>
                <a:gd name="T13" fmla="*/ 24 h 48"/>
                <a:gd name="T14" fmla="*/ 182 w 182"/>
                <a:gd name="T15" fmla="*/ 24 h 48"/>
                <a:gd name="T16" fmla="*/ 182 w 182"/>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48">
                  <a:moveTo>
                    <a:pt x="182" y="24"/>
                  </a:moveTo>
                  <a:cubicBezTo>
                    <a:pt x="182" y="11"/>
                    <a:pt x="172" y="0"/>
                    <a:pt x="158" y="0"/>
                  </a:cubicBezTo>
                  <a:cubicBezTo>
                    <a:pt x="24" y="0"/>
                    <a:pt x="24" y="0"/>
                    <a:pt x="24" y="0"/>
                  </a:cubicBezTo>
                  <a:cubicBezTo>
                    <a:pt x="11" y="0"/>
                    <a:pt x="0" y="11"/>
                    <a:pt x="0" y="24"/>
                  </a:cubicBezTo>
                  <a:cubicBezTo>
                    <a:pt x="0" y="38"/>
                    <a:pt x="11" y="48"/>
                    <a:pt x="24" y="48"/>
                  </a:cubicBezTo>
                  <a:cubicBezTo>
                    <a:pt x="158" y="48"/>
                    <a:pt x="158" y="48"/>
                    <a:pt x="158" y="48"/>
                  </a:cubicBezTo>
                  <a:cubicBezTo>
                    <a:pt x="172" y="48"/>
                    <a:pt x="182" y="38"/>
                    <a:pt x="182" y="24"/>
                  </a:cubicBezTo>
                  <a:close/>
                  <a:moveTo>
                    <a:pt x="182" y="24"/>
                  </a:moveTo>
                  <a:cubicBezTo>
                    <a:pt x="182" y="24"/>
                    <a:pt x="182" y="24"/>
                    <a:pt x="182" y="2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8" name="Freeform 16">
              <a:extLst>
                <a:ext uri="{FF2B5EF4-FFF2-40B4-BE49-F238E27FC236}">
                  <a16:creationId xmlns:a16="http://schemas.microsoft.com/office/drawing/2014/main" xmlns="" id="{80287030-1F3C-4778-ABBF-87300BE88628}"/>
                </a:ext>
              </a:extLst>
            </p:cNvPr>
            <p:cNvSpPr>
              <a:spLocks noEditPoints="1"/>
            </p:cNvSpPr>
            <p:nvPr/>
          </p:nvSpPr>
          <p:spPr bwMode="auto">
            <a:xfrm>
              <a:off x="8730507" y="2704613"/>
              <a:ext cx="142311" cy="98999"/>
            </a:xfrm>
            <a:custGeom>
              <a:avLst/>
              <a:gdLst>
                <a:gd name="T0" fmla="*/ 27 w 171"/>
                <a:gd name="T1" fmla="*/ 118 h 118"/>
                <a:gd name="T2" fmla="*/ 39 w 171"/>
                <a:gd name="T3" fmla="*/ 115 h 118"/>
                <a:gd name="T4" fmla="*/ 155 w 171"/>
                <a:gd name="T5" fmla="*/ 48 h 118"/>
                <a:gd name="T6" fmla="*/ 164 w 171"/>
                <a:gd name="T7" fmla="*/ 15 h 118"/>
                <a:gd name="T8" fmla="*/ 131 w 171"/>
                <a:gd name="T9" fmla="*/ 6 h 118"/>
                <a:gd name="T10" fmla="*/ 15 w 171"/>
                <a:gd name="T11" fmla="*/ 74 h 118"/>
                <a:gd name="T12" fmla="*/ 6 w 171"/>
                <a:gd name="T13" fmla="*/ 106 h 118"/>
                <a:gd name="T14" fmla="*/ 27 w 171"/>
                <a:gd name="T15" fmla="*/ 118 h 118"/>
                <a:gd name="T16" fmla="*/ 27 w 171"/>
                <a:gd name="T17" fmla="*/ 118 h 118"/>
                <a:gd name="T18" fmla="*/ 27 w 171"/>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27" y="118"/>
                  </a:moveTo>
                  <a:cubicBezTo>
                    <a:pt x="31" y="118"/>
                    <a:pt x="35" y="117"/>
                    <a:pt x="39" y="115"/>
                  </a:cubicBezTo>
                  <a:cubicBezTo>
                    <a:pt x="155" y="48"/>
                    <a:pt x="155" y="48"/>
                    <a:pt x="155" y="48"/>
                  </a:cubicBezTo>
                  <a:cubicBezTo>
                    <a:pt x="167" y="41"/>
                    <a:pt x="171" y="27"/>
                    <a:pt x="164" y="15"/>
                  </a:cubicBezTo>
                  <a:cubicBezTo>
                    <a:pt x="157" y="4"/>
                    <a:pt x="143" y="0"/>
                    <a:pt x="131" y="6"/>
                  </a:cubicBezTo>
                  <a:cubicBezTo>
                    <a:pt x="15" y="74"/>
                    <a:pt x="15" y="74"/>
                    <a:pt x="15" y="74"/>
                  </a:cubicBezTo>
                  <a:cubicBezTo>
                    <a:pt x="3" y="80"/>
                    <a:pt x="0" y="95"/>
                    <a:pt x="6" y="106"/>
                  </a:cubicBezTo>
                  <a:cubicBezTo>
                    <a:pt x="11" y="114"/>
                    <a:pt x="19" y="118"/>
                    <a:pt x="27" y="118"/>
                  </a:cubicBezTo>
                  <a:close/>
                  <a:moveTo>
                    <a:pt x="27" y="118"/>
                  </a:moveTo>
                  <a:cubicBezTo>
                    <a:pt x="27" y="118"/>
                    <a:pt x="27" y="118"/>
                    <a:pt x="27" y="11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9" name="Freeform 17">
              <a:extLst>
                <a:ext uri="{FF2B5EF4-FFF2-40B4-BE49-F238E27FC236}">
                  <a16:creationId xmlns:a16="http://schemas.microsoft.com/office/drawing/2014/main" xmlns="" id="{32BFEAB5-A7F0-4FC4-B1F6-FA094E79A3CE}"/>
                </a:ext>
              </a:extLst>
            </p:cNvPr>
            <p:cNvSpPr>
              <a:spLocks noEditPoints="1"/>
            </p:cNvSpPr>
            <p:nvPr/>
          </p:nvSpPr>
          <p:spPr bwMode="auto">
            <a:xfrm>
              <a:off x="7993726" y="3132975"/>
              <a:ext cx="142311" cy="99951"/>
            </a:xfrm>
            <a:custGeom>
              <a:avLst/>
              <a:gdLst>
                <a:gd name="T0" fmla="*/ 132 w 171"/>
                <a:gd name="T1" fmla="*/ 7 h 119"/>
                <a:gd name="T2" fmla="*/ 15 w 171"/>
                <a:gd name="T3" fmla="*/ 74 h 119"/>
                <a:gd name="T4" fmla="*/ 7 w 171"/>
                <a:gd name="T5" fmla="*/ 107 h 119"/>
                <a:gd name="T6" fmla="*/ 28 w 171"/>
                <a:gd name="T7" fmla="*/ 119 h 119"/>
                <a:gd name="T8" fmla="*/ 39 w 171"/>
                <a:gd name="T9" fmla="*/ 115 h 119"/>
                <a:gd name="T10" fmla="*/ 156 w 171"/>
                <a:gd name="T11" fmla="*/ 48 h 119"/>
                <a:gd name="T12" fmla="*/ 165 w 171"/>
                <a:gd name="T13" fmla="*/ 15 h 119"/>
                <a:gd name="T14" fmla="*/ 132 w 171"/>
                <a:gd name="T15" fmla="*/ 7 h 119"/>
                <a:gd name="T16" fmla="*/ 132 w 171"/>
                <a:gd name="T17" fmla="*/ 7 h 119"/>
                <a:gd name="T18" fmla="*/ 132 w 171"/>
                <a:gd name="T19" fmla="*/ 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32" y="7"/>
                  </a:moveTo>
                  <a:cubicBezTo>
                    <a:pt x="15" y="74"/>
                    <a:pt x="15" y="74"/>
                    <a:pt x="15" y="74"/>
                  </a:cubicBezTo>
                  <a:cubicBezTo>
                    <a:pt x="4" y="80"/>
                    <a:pt x="0" y="95"/>
                    <a:pt x="7" y="107"/>
                  </a:cubicBezTo>
                  <a:cubicBezTo>
                    <a:pt x="11" y="114"/>
                    <a:pt x="19" y="119"/>
                    <a:pt x="28" y="119"/>
                  </a:cubicBezTo>
                  <a:cubicBezTo>
                    <a:pt x="32" y="119"/>
                    <a:pt x="36" y="118"/>
                    <a:pt x="39" y="115"/>
                  </a:cubicBezTo>
                  <a:cubicBezTo>
                    <a:pt x="156" y="48"/>
                    <a:pt x="156" y="48"/>
                    <a:pt x="156" y="48"/>
                  </a:cubicBezTo>
                  <a:cubicBezTo>
                    <a:pt x="167" y="42"/>
                    <a:pt x="171" y="27"/>
                    <a:pt x="165" y="15"/>
                  </a:cubicBezTo>
                  <a:cubicBezTo>
                    <a:pt x="158" y="4"/>
                    <a:pt x="143" y="0"/>
                    <a:pt x="132" y="7"/>
                  </a:cubicBezTo>
                  <a:close/>
                  <a:moveTo>
                    <a:pt x="132" y="7"/>
                  </a:moveTo>
                  <a:cubicBezTo>
                    <a:pt x="132" y="7"/>
                    <a:pt x="132" y="7"/>
                    <a:pt x="132" y="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30" name="Freeform 18">
              <a:extLst>
                <a:ext uri="{FF2B5EF4-FFF2-40B4-BE49-F238E27FC236}">
                  <a16:creationId xmlns:a16="http://schemas.microsoft.com/office/drawing/2014/main" xmlns="" id="{E71E5E63-E344-41E1-8F90-51365E71BB1D}"/>
                </a:ext>
              </a:extLst>
            </p:cNvPr>
            <p:cNvSpPr>
              <a:spLocks noEditPoints="1"/>
            </p:cNvSpPr>
            <p:nvPr/>
          </p:nvSpPr>
          <p:spPr bwMode="auto">
            <a:xfrm>
              <a:off x="8595336" y="2526606"/>
              <a:ext cx="101379" cy="140883"/>
            </a:xfrm>
            <a:custGeom>
              <a:avLst/>
              <a:gdLst>
                <a:gd name="T0" fmla="*/ 15 w 122"/>
                <a:gd name="T1" fmla="*/ 165 h 168"/>
                <a:gd name="T2" fmla="*/ 27 w 122"/>
                <a:gd name="T3" fmla="*/ 168 h 168"/>
                <a:gd name="T4" fmla="*/ 48 w 122"/>
                <a:gd name="T5" fmla="*/ 156 h 168"/>
                <a:gd name="T6" fmla="*/ 115 w 122"/>
                <a:gd name="T7" fmla="*/ 39 h 168"/>
                <a:gd name="T8" fmla="*/ 107 w 122"/>
                <a:gd name="T9" fmla="*/ 7 h 168"/>
                <a:gd name="T10" fmla="*/ 74 w 122"/>
                <a:gd name="T11" fmla="*/ 15 h 168"/>
                <a:gd name="T12" fmla="*/ 7 w 122"/>
                <a:gd name="T13" fmla="*/ 132 h 168"/>
                <a:gd name="T14" fmla="*/ 15 w 122"/>
                <a:gd name="T15" fmla="*/ 165 h 168"/>
                <a:gd name="T16" fmla="*/ 15 w 122"/>
                <a:gd name="T17" fmla="*/ 165 h 168"/>
                <a:gd name="T18" fmla="*/ 15 w 122"/>
                <a:gd name="T19" fmla="*/ 16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15" y="165"/>
                  </a:moveTo>
                  <a:cubicBezTo>
                    <a:pt x="19" y="167"/>
                    <a:pt x="23" y="168"/>
                    <a:pt x="27" y="168"/>
                  </a:cubicBezTo>
                  <a:cubicBezTo>
                    <a:pt x="36" y="168"/>
                    <a:pt x="44" y="164"/>
                    <a:pt x="48" y="156"/>
                  </a:cubicBezTo>
                  <a:cubicBezTo>
                    <a:pt x="115" y="39"/>
                    <a:pt x="115" y="39"/>
                    <a:pt x="115" y="39"/>
                  </a:cubicBezTo>
                  <a:cubicBezTo>
                    <a:pt x="122" y="28"/>
                    <a:pt x="118" y="13"/>
                    <a:pt x="107" y="7"/>
                  </a:cubicBezTo>
                  <a:cubicBezTo>
                    <a:pt x="95" y="0"/>
                    <a:pt x="80" y="4"/>
                    <a:pt x="74" y="15"/>
                  </a:cubicBezTo>
                  <a:cubicBezTo>
                    <a:pt x="7" y="132"/>
                    <a:pt x="7" y="132"/>
                    <a:pt x="7" y="132"/>
                  </a:cubicBezTo>
                  <a:cubicBezTo>
                    <a:pt x="0" y="143"/>
                    <a:pt x="4" y="158"/>
                    <a:pt x="15" y="165"/>
                  </a:cubicBezTo>
                  <a:close/>
                  <a:moveTo>
                    <a:pt x="15" y="165"/>
                  </a:moveTo>
                  <a:cubicBezTo>
                    <a:pt x="15" y="165"/>
                    <a:pt x="15" y="165"/>
                    <a:pt x="15" y="16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31" name="TextBox 46">
            <a:extLst>
              <a:ext uri="{FF2B5EF4-FFF2-40B4-BE49-F238E27FC236}">
                <a16:creationId xmlns:a16="http://schemas.microsoft.com/office/drawing/2014/main" xmlns="" id="{4063F589-818F-47CE-83D1-E8F35397C17A}"/>
              </a:ext>
            </a:extLst>
          </p:cNvPr>
          <p:cNvSpPr txBox="1"/>
          <p:nvPr/>
        </p:nvSpPr>
        <p:spPr>
          <a:xfrm>
            <a:off x="772" y="2267088"/>
            <a:ext cx="1318083" cy="477054"/>
          </a:xfrm>
          <a:prstGeom prst="rect">
            <a:avLst/>
          </a:prstGeom>
          <a:noFill/>
        </p:spPr>
        <p:txBody>
          <a:bodyPr wrap="square" rtlCol="0">
            <a:spAutoFit/>
          </a:bodyPr>
          <a:lstStyle/>
          <a:p>
            <a:pPr lvl="0" algn="ctr">
              <a:defRPr/>
            </a:pPr>
            <a:r>
              <a:rPr lang="en-GB" sz="2500" dirty="0" smtClean="0">
                <a:solidFill>
                  <a:srgbClr val="FFFFFF"/>
                </a:solidFill>
                <a:latin typeface="Noto Sans" panose="020B0502040504020204" pitchFamily="34"/>
                <a:ea typeface="Noto Sans" panose="020B0502040504020204" pitchFamily="34"/>
                <a:cs typeface="Noto Sans" panose="020B0502040504020204" pitchFamily="34"/>
              </a:rPr>
              <a:t>PLAN</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graphicFrame>
        <p:nvGraphicFramePr>
          <p:cNvPr id="11" name="資料庫圖表 10"/>
          <p:cNvGraphicFramePr/>
          <p:nvPr>
            <p:extLst>
              <p:ext uri="{D42A27DB-BD31-4B8C-83A1-F6EECF244321}">
                <p14:modId xmlns:p14="http://schemas.microsoft.com/office/powerpoint/2010/main" val="1395697938"/>
              </p:ext>
            </p:extLst>
          </p:nvPr>
        </p:nvGraphicFramePr>
        <p:xfrm>
          <a:off x="1318855" y="1583561"/>
          <a:ext cx="10873145" cy="1160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標題 4"/>
          <p:cNvSpPr>
            <a:spLocks noGrp="1"/>
          </p:cNvSpPr>
          <p:nvPr>
            <p:ph type="title"/>
          </p:nvPr>
        </p:nvSpPr>
        <p:spPr>
          <a:xfrm>
            <a:off x="838200" y="365125"/>
            <a:ext cx="10515600" cy="1325563"/>
          </a:xfrm>
        </p:spPr>
        <p:txBody>
          <a:bodyPr>
            <a:normAutofit/>
          </a:bodyPr>
          <a:lstStyle/>
          <a:p>
            <a:pPr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計畫介紹</a:t>
            </a:r>
            <a:endPar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graphicFrame>
        <p:nvGraphicFramePr>
          <p:cNvPr id="34" name="資料庫圖表 33"/>
          <p:cNvGraphicFramePr/>
          <p:nvPr>
            <p:extLst>
              <p:ext uri="{D42A27DB-BD31-4B8C-83A1-F6EECF244321}">
                <p14:modId xmlns:p14="http://schemas.microsoft.com/office/powerpoint/2010/main" val="2245600926"/>
              </p:ext>
            </p:extLst>
          </p:nvPr>
        </p:nvGraphicFramePr>
        <p:xfrm>
          <a:off x="2545080" y="2505615"/>
          <a:ext cx="4770120" cy="417787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5" name="標題 4"/>
          <p:cNvSpPr txBox="1">
            <a:spLocks/>
          </p:cNvSpPr>
          <p:nvPr/>
        </p:nvSpPr>
        <p:spPr>
          <a:xfrm>
            <a:off x="2452543" y="2850460"/>
            <a:ext cx="1079845" cy="68605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Times New Roman" pitchFamily="18" charset="0"/>
                <a:ea typeface="標楷體" pitchFamily="65" charset="-120"/>
                <a:cs typeface="Times New Roman" pitchFamily="18" charset="0"/>
              </a:defRPr>
            </a:lvl1pPr>
          </a:lstStyle>
          <a:p>
            <a:pPr algn="ctr">
              <a:defRPr/>
            </a:pPr>
            <a:r>
              <a:rPr lang="zh-TW" altLang="en-US" sz="5400" b="1" dirty="0" smtClean="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教</a:t>
            </a:r>
            <a:endParaRPr lang="zh-TW" altLang="en-US" sz="5400" b="1" dirty="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
        <p:nvSpPr>
          <p:cNvPr id="37" name="標題 4"/>
          <p:cNvSpPr txBox="1">
            <a:spLocks/>
          </p:cNvSpPr>
          <p:nvPr/>
        </p:nvSpPr>
        <p:spPr>
          <a:xfrm>
            <a:off x="2945706" y="3890465"/>
            <a:ext cx="896850" cy="686053"/>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Times New Roman" pitchFamily="18" charset="0"/>
                <a:ea typeface="標楷體" pitchFamily="65" charset="-120"/>
                <a:cs typeface="Times New Roman" pitchFamily="18" charset="0"/>
              </a:defRPr>
            </a:lvl1pPr>
          </a:lstStyle>
          <a:p>
            <a:pPr algn="ctr">
              <a:defRPr/>
            </a:pPr>
            <a:r>
              <a:rPr lang="zh-TW" altLang="en-US" sz="5400" b="1" dirty="0" smtClean="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師</a:t>
            </a:r>
            <a:endParaRPr lang="zh-TW" altLang="en-US" sz="5400" b="1" dirty="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
        <p:nvSpPr>
          <p:cNvPr id="38" name="標題 4"/>
          <p:cNvSpPr txBox="1">
            <a:spLocks/>
          </p:cNvSpPr>
          <p:nvPr/>
        </p:nvSpPr>
        <p:spPr>
          <a:xfrm>
            <a:off x="2849879" y="4602480"/>
            <a:ext cx="1088505" cy="88891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Times New Roman" pitchFamily="18" charset="0"/>
                <a:ea typeface="標楷體" pitchFamily="65" charset="-120"/>
                <a:cs typeface="Times New Roman" pitchFamily="18" charset="0"/>
              </a:defRPr>
            </a:lvl1pPr>
          </a:lstStyle>
          <a:p>
            <a:pPr algn="ctr">
              <a:defRPr/>
            </a:pPr>
            <a:r>
              <a:rPr lang="zh-TW" altLang="en-US" sz="5400" b="1" dirty="0" smtClean="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社</a:t>
            </a:r>
            <a:endParaRPr lang="zh-TW" altLang="en-US" sz="5400" b="1" dirty="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
        <p:nvSpPr>
          <p:cNvPr id="39" name="標題 4"/>
          <p:cNvSpPr txBox="1">
            <a:spLocks/>
          </p:cNvSpPr>
          <p:nvPr/>
        </p:nvSpPr>
        <p:spPr>
          <a:xfrm>
            <a:off x="2377440" y="5715000"/>
            <a:ext cx="1230052" cy="77724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Times New Roman" pitchFamily="18" charset="0"/>
                <a:ea typeface="標楷體" pitchFamily="65" charset="-120"/>
                <a:cs typeface="Times New Roman" pitchFamily="18" charset="0"/>
              </a:defRPr>
            </a:lvl1pPr>
          </a:lstStyle>
          <a:p>
            <a:pPr algn="ctr">
              <a:defRPr/>
            </a:pPr>
            <a:r>
              <a:rPr lang="zh-TW" altLang="en-US" sz="5400" b="1" dirty="0" smtClean="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群</a:t>
            </a:r>
            <a:endParaRPr lang="zh-TW" altLang="en-US" sz="5400" b="1" dirty="0">
              <a:ln>
                <a:solidFill>
                  <a:schemeClr val="bg1"/>
                </a:solidFill>
              </a:ln>
              <a:solidFill>
                <a:srgbClr val="0000FF"/>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
        <p:nvSpPr>
          <p:cNvPr id="4" name="＞形箭號 3"/>
          <p:cNvSpPr/>
          <p:nvPr/>
        </p:nvSpPr>
        <p:spPr>
          <a:xfrm>
            <a:off x="7330440" y="5852160"/>
            <a:ext cx="365760" cy="457200"/>
          </a:xfrm>
          <a:prstGeom prst="chevron">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TW" altLang="en-US">
              <a:solidFill>
                <a:schemeClr val="tx1"/>
              </a:solidFill>
            </a:endParaRPr>
          </a:p>
        </p:txBody>
      </p:sp>
      <p:sp>
        <p:nvSpPr>
          <p:cNvPr id="36" name="＞形箭號 35"/>
          <p:cNvSpPr/>
          <p:nvPr/>
        </p:nvSpPr>
        <p:spPr>
          <a:xfrm>
            <a:off x="7299960" y="2972090"/>
            <a:ext cx="365760" cy="457200"/>
          </a:xfrm>
          <a:prstGeom prst="chevron">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a:solidFill>
                <a:schemeClr val="tx1"/>
              </a:solidFill>
            </a:endParaRPr>
          </a:p>
        </p:txBody>
      </p:sp>
      <p:sp>
        <p:nvSpPr>
          <p:cNvPr id="42" name="＞形箭號 41"/>
          <p:cNvSpPr/>
          <p:nvPr/>
        </p:nvSpPr>
        <p:spPr>
          <a:xfrm>
            <a:off x="7330440" y="3947087"/>
            <a:ext cx="365760" cy="457200"/>
          </a:xfrm>
          <a:prstGeom prst="chevron">
            <a:avLst/>
          </a:prstGeom>
          <a:solidFill>
            <a:srgbClr val="0000FF"/>
          </a:solidFill>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a:solidFill>
                <a:schemeClr val="tx1"/>
              </a:solidFill>
            </a:endParaRPr>
          </a:p>
        </p:txBody>
      </p:sp>
      <p:sp>
        <p:nvSpPr>
          <p:cNvPr id="44" name="＞形箭號 43"/>
          <p:cNvSpPr/>
          <p:nvPr/>
        </p:nvSpPr>
        <p:spPr>
          <a:xfrm>
            <a:off x="7330440" y="4879150"/>
            <a:ext cx="365760" cy="457200"/>
          </a:xfrm>
          <a:prstGeom prst="chevron">
            <a:avLst/>
          </a:prstGeom>
          <a:solidFill>
            <a:srgbClr val="00B050"/>
          </a:solidFill>
          <a:ln>
            <a:solidFill>
              <a:srgbClr val="00B050"/>
            </a:solidFill>
          </a:ln>
        </p:spPr>
        <p:style>
          <a:lnRef idx="0">
            <a:schemeClr val="accent4"/>
          </a:lnRef>
          <a:fillRef idx="3">
            <a:schemeClr val="accent4"/>
          </a:fillRef>
          <a:effectRef idx="3">
            <a:schemeClr val="accent4"/>
          </a:effectRef>
          <a:fontRef idx="minor">
            <a:schemeClr val="lt1"/>
          </a:fontRef>
        </p:style>
        <p:txBody>
          <a:bodyPr rtlCol="0" anchor="ctr"/>
          <a:lstStyle/>
          <a:p>
            <a:pPr algn="ctr"/>
            <a:endParaRPr lang="zh-TW" altLang="en-US">
              <a:solidFill>
                <a:schemeClr val="tx1"/>
              </a:solidFill>
            </a:endParaRPr>
          </a:p>
        </p:txBody>
      </p:sp>
      <p:sp>
        <p:nvSpPr>
          <p:cNvPr id="46" name="矩形 45"/>
          <p:cNvSpPr/>
          <p:nvPr/>
        </p:nvSpPr>
        <p:spPr>
          <a:xfrm>
            <a:off x="7879080" y="2850460"/>
            <a:ext cx="3703320" cy="3458900"/>
          </a:xfrm>
          <a:prstGeom prst="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2400" dirty="0" smtClean="0">
                <a:solidFill>
                  <a:schemeClr val="dk1"/>
                </a:solidFill>
                <a:latin typeface="微軟正黑體" pitchFamily="34" charset="-120"/>
                <a:ea typeface="微軟正黑體" pitchFamily="34" charset="-120"/>
              </a:rPr>
              <a:t>校內共同增能尚未進行，目前僅參加校外增能研習</a:t>
            </a:r>
            <a:endParaRPr lang="zh-TW" altLang="en-US" sz="2400" dirty="0">
              <a:solidFill>
                <a:schemeClr val="dk1"/>
              </a:solidFill>
              <a:latin typeface="微軟正黑體" pitchFamily="34" charset="-120"/>
              <a:ea typeface="微軟正黑體" pitchFamily="34" charset="-120"/>
            </a:endParaRPr>
          </a:p>
        </p:txBody>
      </p:sp>
    </p:spTree>
    <p:extLst>
      <p:ext uri="{BB962C8B-B14F-4D97-AF65-F5344CB8AC3E}">
        <p14:creationId xmlns:p14="http://schemas.microsoft.com/office/powerpoint/2010/main" val="2379917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8"/>
          <p:cNvGrpSpPr/>
          <p:nvPr/>
        </p:nvGrpSpPr>
        <p:grpSpPr>
          <a:xfrm rot="5400000">
            <a:off x="-2769574" y="2769573"/>
            <a:ext cx="6858002" cy="1318856"/>
            <a:chOff x="0" y="5204122"/>
            <a:chExt cx="10506757" cy="1653878"/>
          </a:xfrm>
        </p:grpSpPr>
        <p:sp>
          <p:nvSpPr>
            <p:cNvPr id="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6" name="Group 31">
            <a:extLst>
              <a:ext uri="{FF2B5EF4-FFF2-40B4-BE49-F238E27FC236}">
                <a16:creationId xmlns:a16="http://schemas.microsoft.com/office/drawing/2014/main" xmlns="" id="{B809C95B-FA5D-4F33-9155-54EEF60FAF7E}"/>
              </a:ext>
            </a:extLst>
          </p:cNvPr>
          <p:cNvGrpSpPr/>
          <p:nvPr/>
        </p:nvGrpSpPr>
        <p:grpSpPr>
          <a:xfrm>
            <a:off x="166623" y="1371745"/>
            <a:ext cx="941300" cy="895343"/>
            <a:chOff x="7931851" y="2464731"/>
            <a:chExt cx="1002842" cy="1223210"/>
          </a:xfrm>
        </p:grpSpPr>
        <p:sp>
          <p:nvSpPr>
            <p:cNvPr id="17" name="Freeform 5">
              <a:extLst>
                <a:ext uri="{FF2B5EF4-FFF2-40B4-BE49-F238E27FC236}">
                  <a16:creationId xmlns:a16="http://schemas.microsoft.com/office/drawing/2014/main" xmlns="" id="{E80D346B-4AB6-4572-9E35-8AC7ABC27FBF}"/>
                </a:ext>
              </a:extLst>
            </p:cNvPr>
            <p:cNvSpPr>
              <a:spLocks noEditPoints="1"/>
            </p:cNvSpPr>
            <p:nvPr/>
          </p:nvSpPr>
          <p:spPr bwMode="auto">
            <a:xfrm>
              <a:off x="8120806" y="2650831"/>
              <a:ext cx="623981" cy="1037110"/>
            </a:xfrm>
            <a:custGeom>
              <a:avLst/>
              <a:gdLst>
                <a:gd name="T0" fmla="*/ 674 w 750"/>
                <a:gd name="T1" fmla="*/ 602 h 1237"/>
                <a:gd name="T2" fmla="*/ 750 w 750"/>
                <a:gd name="T3" fmla="*/ 376 h 1237"/>
                <a:gd name="T4" fmla="*/ 638 w 750"/>
                <a:gd name="T5" fmla="*/ 110 h 1237"/>
                <a:gd name="T6" fmla="*/ 370 w 750"/>
                <a:gd name="T7" fmla="*/ 2 h 1237"/>
                <a:gd name="T8" fmla="*/ 110 w 750"/>
                <a:gd name="T9" fmla="*/ 112 h 1237"/>
                <a:gd name="T10" fmla="*/ 1 w 750"/>
                <a:gd name="T11" fmla="*/ 373 h 1237"/>
                <a:gd name="T12" fmla="*/ 77 w 750"/>
                <a:gd name="T13" fmla="*/ 603 h 1237"/>
                <a:gd name="T14" fmla="*/ 205 w 750"/>
                <a:gd name="T15" fmla="*/ 976 h 1237"/>
                <a:gd name="T16" fmla="*/ 205 w 750"/>
                <a:gd name="T17" fmla="*/ 1120 h 1237"/>
                <a:gd name="T18" fmla="*/ 321 w 750"/>
                <a:gd name="T19" fmla="*/ 1237 h 1237"/>
                <a:gd name="T20" fmla="*/ 430 w 750"/>
                <a:gd name="T21" fmla="*/ 1237 h 1237"/>
                <a:gd name="T22" fmla="*/ 546 w 750"/>
                <a:gd name="T23" fmla="*/ 1120 h 1237"/>
                <a:gd name="T24" fmla="*/ 546 w 750"/>
                <a:gd name="T25" fmla="*/ 976 h 1237"/>
                <a:gd name="T26" fmla="*/ 674 w 750"/>
                <a:gd name="T27" fmla="*/ 602 h 1237"/>
                <a:gd name="T28" fmla="*/ 116 w 750"/>
                <a:gd name="T29" fmla="*/ 574 h 1237"/>
                <a:gd name="T30" fmla="*/ 49 w 750"/>
                <a:gd name="T31" fmla="*/ 373 h 1237"/>
                <a:gd name="T32" fmla="*/ 371 w 750"/>
                <a:gd name="T33" fmla="*/ 50 h 1237"/>
                <a:gd name="T34" fmla="*/ 605 w 750"/>
                <a:gd name="T35" fmla="*/ 144 h 1237"/>
                <a:gd name="T36" fmla="*/ 702 w 750"/>
                <a:gd name="T37" fmla="*/ 376 h 1237"/>
                <a:gd name="T38" fmla="*/ 636 w 750"/>
                <a:gd name="T39" fmla="*/ 573 h 1237"/>
                <a:gd name="T40" fmla="*/ 498 w 750"/>
                <a:gd name="T41" fmla="*/ 967 h 1237"/>
                <a:gd name="T42" fmla="*/ 253 w 750"/>
                <a:gd name="T43" fmla="*/ 967 h 1237"/>
                <a:gd name="T44" fmla="*/ 116 w 750"/>
                <a:gd name="T45" fmla="*/ 574 h 1237"/>
                <a:gd name="T46" fmla="*/ 253 w 750"/>
                <a:gd name="T47" fmla="*/ 1104 h 1237"/>
                <a:gd name="T48" fmla="*/ 253 w 750"/>
                <a:gd name="T49" fmla="*/ 1085 h 1237"/>
                <a:gd name="T50" fmla="*/ 498 w 750"/>
                <a:gd name="T51" fmla="*/ 1113 h 1237"/>
                <a:gd name="T52" fmla="*/ 498 w 750"/>
                <a:gd name="T53" fmla="*/ 1120 h 1237"/>
                <a:gd name="T54" fmla="*/ 497 w 750"/>
                <a:gd name="T55" fmla="*/ 1132 h 1237"/>
                <a:gd name="T56" fmla="*/ 253 w 750"/>
                <a:gd name="T57" fmla="*/ 1104 h 1237"/>
                <a:gd name="T58" fmla="*/ 253 w 750"/>
                <a:gd name="T59" fmla="*/ 1036 h 1237"/>
                <a:gd name="T60" fmla="*/ 253 w 750"/>
                <a:gd name="T61" fmla="*/ 1015 h 1237"/>
                <a:gd name="T62" fmla="*/ 498 w 750"/>
                <a:gd name="T63" fmla="*/ 1015 h 1237"/>
                <a:gd name="T64" fmla="*/ 498 w 750"/>
                <a:gd name="T65" fmla="*/ 1064 h 1237"/>
                <a:gd name="T66" fmla="*/ 253 w 750"/>
                <a:gd name="T67" fmla="*/ 1036 h 1237"/>
                <a:gd name="T68" fmla="*/ 321 w 750"/>
                <a:gd name="T69" fmla="*/ 1189 h 1237"/>
                <a:gd name="T70" fmla="*/ 262 w 750"/>
                <a:gd name="T71" fmla="*/ 1153 h 1237"/>
                <a:gd name="T72" fmla="*/ 468 w 750"/>
                <a:gd name="T73" fmla="*/ 1177 h 1237"/>
                <a:gd name="T74" fmla="*/ 430 w 750"/>
                <a:gd name="T75" fmla="*/ 1189 h 1237"/>
                <a:gd name="T76" fmla="*/ 321 w 750"/>
                <a:gd name="T77" fmla="*/ 1189 h 1237"/>
                <a:gd name="T78" fmla="*/ 321 w 750"/>
                <a:gd name="T79" fmla="*/ 1189 h 1237"/>
                <a:gd name="T80" fmla="*/ 321 w 750"/>
                <a:gd name="T81" fmla="*/ 1189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1237">
                  <a:moveTo>
                    <a:pt x="674" y="602"/>
                  </a:moveTo>
                  <a:cubicBezTo>
                    <a:pt x="724" y="537"/>
                    <a:pt x="750" y="459"/>
                    <a:pt x="750" y="376"/>
                  </a:cubicBezTo>
                  <a:cubicBezTo>
                    <a:pt x="750" y="275"/>
                    <a:pt x="710" y="180"/>
                    <a:pt x="638" y="110"/>
                  </a:cubicBezTo>
                  <a:cubicBezTo>
                    <a:pt x="566" y="39"/>
                    <a:pt x="471" y="0"/>
                    <a:pt x="370" y="2"/>
                  </a:cubicBezTo>
                  <a:cubicBezTo>
                    <a:pt x="272" y="3"/>
                    <a:pt x="180" y="42"/>
                    <a:pt x="110" y="112"/>
                  </a:cubicBezTo>
                  <a:cubicBezTo>
                    <a:pt x="41" y="182"/>
                    <a:pt x="2" y="275"/>
                    <a:pt x="1" y="373"/>
                  </a:cubicBezTo>
                  <a:cubicBezTo>
                    <a:pt x="0" y="457"/>
                    <a:pt x="27" y="536"/>
                    <a:pt x="77" y="603"/>
                  </a:cubicBezTo>
                  <a:cubicBezTo>
                    <a:pt x="160" y="711"/>
                    <a:pt x="205" y="843"/>
                    <a:pt x="205" y="976"/>
                  </a:cubicBezTo>
                  <a:cubicBezTo>
                    <a:pt x="205" y="1120"/>
                    <a:pt x="205" y="1120"/>
                    <a:pt x="205" y="1120"/>
                  </a:cubicBezTo>
                  <a:cubicBezTo>
                    <a:pt x="205" y="1185"/>
                    <a:pt x="257" y="1237"/>
                    <a:pt x="321" y="1237"/>
                  </a:cubicBezTo>
                  <a:cubicBezTo>
                    <a:pt x="430" y="1237"/>
                    <a:pt x="430" y="1237"/>
                    <a:pt x="430" y="1237"/>
                  </a:cubicBezTo>
                  <a:cubicBezTo>
                    <a:pt x="494" y="1237"/>
                    <a:pt x="546" y="1185"/>
                    <a:pt x="546" y="1120"/>
                  </a:cubicBezTo>
                  <a:cubicBezTo>
                    <a:pt x="546" y="976"/>
                    <a:pt x="546" y="976"/>
                    <a:pt x="546" y="976"/>
                  </a:cubicBezTo>
                  <a:cubicBezTo>
                    <a:pt x="546" y="842"/>
                    <a:pt x="590" y="713"/>
                    <a:pt x="674" y="602"/>
                  </a:cubicBezTo>
                  <a:close/>
                  <a:moveTo>
                    <a:pt x="116" y="574"/>
                  </a:moveTo>
                  <a:cubicBezTo>
                    <a:pt x="71" y="516"/>
                    <a:pt x="48" y="446"/>
                    <a:pt x="49" y="373"/>
                  </a:cubicBezTo>
                  <a:cubicBezTo>
                    <a:pt x="51" y="197"/>
                    <a:pt x="195" y="52"/>
                    <a:pt x="371" y="50"/>
                  </a:cubicBezTo>
                  <a:cubicBezTo>
                    <a:pt x="459" y="49"/>
                    <a:pt x="542" y="82"/>
                    <a:pt x="605" y="144"/>
                  </a:cubicBezTo>
                  <a:cubicBezTo>
                    <a:pt x="667" y="206"/>
                    <a:pt x="702" y="288"/>
                    <a:pt x="702" y="376"/>
                  </a:cubicBezTo>
                  <a:cubicBezTo>
                    <a:pt x="702" y="448"/>
                    <a:pt x="679" y="516"/>
                    <a:pt x="636" y="573"/>
                  </a:cubicBezTo>
                  <a:cubicBezTo>
                    <a:pt x="547" y="690"/>
                    <a:pt x="500" y="825"/>
                    <a:pt x="498" y="967"/>
                  </a:cubicBezTo>
                  <a:cubicBezTo>
                    <a:pt x="253" y="967"/>
                    <a:pt x="253" y="967"/>
                    <a:pt x="253" y="967"/>
                  </a:cubicBezTo>
                  <a:cubicBezTo>
                    <a:pt x="251" y="827"/>
                    <a:pt x="202" y="688"/>
                    <a:pt x="116" y="574"/>
                  </a:cubicBezTo>
                  <a:close/>
                  <a:moveTo>
                    <a:pt x="253" y="1104"/>
                  </a:moveTo>
                  <a:cubicBezTo>
                    <a:pt x="253" y="1085"/>
                    <a:pt x="253" y="1085"/>
                    <a:pt x="253" y="1085"/>
                  </a:cubicBezTo>
                  <a:cubicBezTo>
                    <a:pt x="498" y="1113"/>
                    <a:pt x="498" y="1113"/>
                    <a:pt x="498" y="1113"/>
                  </a:cubicBezTo>
                  <a:cubicBezTo>
                    <a:pt x="498" y="1120"/>
                    <a:pt x="498" y="1120"/>
                    <a:pt x="498" y="1120"/>
                  </a:cubicBezTo>
                  <a:cubicBezTo>
                    <a:pt x="498" y="1124"/>
                    <a:pt x="498" y="1128"/>
                    <a:pt x="497" y="1132"/>
                  </a:cubicBezTo>
                  <a:lnTo>
                    <a:pt x="253" y="1104"/>
                  </a:lnTo>
                  <a:close/>
                  <a:moveTo>
                    <a:pt x="253" y="1036"/>
                  </a:moveTo>
                  <a:cubicBezTo>
                    <a:pt x="253" y="1015"/>
                    <a:pt x="253" y="1015"/>
                    <a:pt x="253" y="1015"/>
                  </a:cubicBezTo>
                  <a:cubicBezTo>
                    <a:pt x="498" y="1015"/>
                    <a:pt x="498" y="1015"/>
                    <a:pt x="498" y="1015"/>
                  </a:cubicBezTo>
                  <a:cubicBezTo>
                    <a:pt x="498" y="1064"/>
                    <a:pt x="498" y="1064"/>
                    <a:pt x="498" y="1064"/>
                  </a:cubicBezTo>
                  <a:lnTo>
                    <a:pt x="253" y="1036"/>
                  </a:lnTo>
                  <a:close/>
                  <a:moveTo>
                    <a:pt x="321" y="1189"/>
                  </a:moveTo>
                  <a:cubicBezTo>
                    <a:pt x="296" y="1189"/>
                    <a:pt x="273" y="1174"/>
                    <a:pt x="262" y="1153"/>
                  </a:cubicBezTo>
                  <a:cubicBezTo>
                    <a:pt x="468" y="1177"/>
                    <a:pt x="468" y="1177"/>
                    <a:pt x="468" y="1177"/>
                  </a:cubicBezTo>
                  <a:cubicBezTo>
                    <a:pt x="457" y="1184"/>
                    <a:pt x="444" y="1189"/>
                    <a:pt x="430" y="1189"/>
                  </a:cubicBezTo>
                  <a:lnTo>
                    <a:pt x="321" y="1189"/>
                  </a:lnTo>
                  <a:close/>
                  <a:moveTo>
                    <a:pt x="321" y="1189"/>
                  </a:moveTo>
                  <a:cubicBezTo>
                    <a:pt x="321" y="1189"/>
                    <a:pt x="321" y="1189"/>
                    <a:pt x="321" y="118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accent6">
                    <a:lumMod val="60000"/>
                    <a:lumOff val="40000"/>
                  </a:schemeClr>
                </a:solidFill>
              </a:endParaRPr>
            </a:p>
          </p:txBody>
        </p:sp>
        <p:sp>
          <p:nvSpPr>
            <p:cNvPr id="18" name="Freeform 6">
              <a:extLst>
                <a:ext uri="{FF2B5EF4-FFF2-40B4-BE49-F238E27FC236}">
                  <a16:creationId xmlns:a16="http://schemas.microsoft.com/office/drawing/2014/main" xmlns="" id="{03CA52D4-BB6B-42AD-BC3F-157482873D77}"/>
                </a:ext>
              </a:extLst>
            </p:cNvPr>
            <p:cNvSpPr>
              <a:spLocks noEditPoints="1"/>
            </p:cNvSpPr>
            <p:nvPr/>
          </p:nvSpPr>
          <p:spPr bwMode="auto">
            <a:xfrm>
              <a:off x="8193151" y="2944496"/>
              <a:ext cx="44264" cy="75201"/>
            </a:xfrm>
            <a:custGeom>
              <a:avLst/>
              <a:gdLst>
                <a:gd name="T0" fmla="*/ 51 w 53"/>
                <a:gd name="T1" fmla="*/ 62 h 90"/>
                <a:gd name="T2" fmla="*/ 48 w 53"/>
                <a:gd name="T3" fmla="*/ 24 h 90"/>
                <a:gd name="T4" fmla="*/ 25 w 53"/>
                <a:gd name="T5" fmla="*/ 0 h 90"/>
                <a:gd name="T6" fmla="*/ 0 w 53"/>
                <a:gd name="T7" fmla="*/ 23 h 90"/>
                <a:gd name="T8" fmla="*/ 4 w 53"/>
                <a:gd name="T9" fmla="*/ 69 h 90"/>
                <a:gd name="T10" fmla="*/ 27 w 53"/>
                <a:gd name="T11" fmla="*/ 90 h 90"/>
                <a:gd name="T12" fmla="*/ 31 w 53"/>
                <a:gd name="T13" fmla="*/ 90 h 90"/>
                <a:gd name="T14" fmla="*/ 51 w 53"/>
                <a:gd name="T15" fmla="*/ 62 h 90"/>
                <a:gd name="T16" fmla="*/ 51 w 53"/>
                <a:gd name="T17" fmla="*/ 62 h 90"/>
                <a:gd name="T18" fmla="*/ 51 w 53"/>
                <a:gd name="T19"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90">
                  <a:moveTo>
                    <a:pt x="51" y="62"/>
                  </a:moveTo>
                  <a:cubicBezTo>
                    <a:pt x="49" y="50"/>
                    <a:pt x="48" y="37"/>
                    <a:pt x="48" y="24"/>
                  </a:cubicBezTo>
                  <a:cubicBezTo>
                    <a:pt x="49" y="11"/>
                    <a:pt x="38" y="0"/>
                    <a:pt x="25" y="0"/>
                  </a:cubicBezTo>
                  <a:cubicBezTo>
                    <a:pt x="11" y="0"/>
                    <a:pt x="1" y="10"/>
                    <a:pt x="0" y="23"/>
                  </a:cubicBezTo>
                  <a:cubicBezTo>
                    <a:pt x="0" y="39"/>
                    <a:pt x="1" y="54"/>
                    <a:pt x="4" y="69"/>
                  </a:cubicBezTo>
                  <a:cubicBezTo>
                    <a:pt x="5" y="81"/>
                    <a:pt x="16" y="90"/>
                    <a:pt x="27" y="90"/>
                  </a:cubicBezTo>
                  <a:cubicBezTo>
                    <a:pt x="28" y="90"/>
                    <a:pt x="30" y="90"/>
                    <a:pt x="31" y="90"/>
                  </a:cubicBezTo>
                  <a:cubicBezTo>
                    <a:pt x="44" y="88"/>
                    <a:pt x="53" y="75"/>
                    <a:pt x="51" y="62"/>
                  </a:cubicBezTo>
                  <a:close/>
                  <a:moveTo>
                    <a:pt x="51" y="62"/>
                  </a:moveTo>
                  <a:cubicBezTo>
                    <a:pt x="51" y="62"/>
                    <a:pt x="51" y="62"/>
                    <a:pt x="51" y="6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xmlns="" id="{5A49D94A-FE72-415F-B904-7C6564136DBD}"/>
                </a:ext>
              </a:extLst>
            </p:cNvPr>
            <p:cNvSpPr>
              <a:spLocks noEditPoints="1"/>
            </p:cNvSpPr>
            <p:nvPr/>
          </p:nvSpPr>
          <p:spPr bwMode="auto">
            <a:xfrm>
              <a:off x="8215045" y="3044923"/>
              <a:ext cx="160397" cy="257493"/>
            </a:xfrm>
            <a:custGeom>
              <a:avLst/>
              <a:gdLst>
                <a:gd name="T0" fmla="*/ 166 w 193"/>
                <a:gd name="T1" fmla="*/ 307 h 307"/>
                <a:gd name="T2" fmla="*/ 174 w 193"/>
                <a:gd name="T3" fmla="*/ 306 h 307"/>
                <a:gd name="T4" fmla="*/ 189 w 193"/>
                <a:gd name="T5" fmla="*/ 275 h 307"/>
                <a:gd name="T6" fmla="*/ 71 w 193"/>
                <a:gd name="T7" fmla="*/ 51 h 307"/>
                <a:gd name="T8" fmla="*/ 49 w 193"/>
                <a:gd name="T9" fmla="*/ 16 h 307"/>
                <a:gd name="T10" fmla="*/ 16 w 193"/>
                <a:gd name="T11" fmla="*/ 6 h 307"/>
                <a:gd name="T12" fmla="*/ 6 w 193"/>
                <a:gd name="T13" fmla="*/ 38 h 307"/>
                <a:gd name="T14" fmla="*/ 33 w 193"/>
                <a:gd name="T15" fmla="*/ 80 h 307"/>
                <a:gd name="T16" fmla="*/ 143 w 193"/>
                <a:gd name="T17" fmla="*/ 290 h 307"/>
                <a:gd name="T18" fmla="*/ 166 w 193"/>
                <a:gd name="T19" fmla="*/ 307 h 307"/>
                <a:gd name="T20" fmla="*/ 166 w 193"/>
                <a:gd name="T21" fmla="*/ 307 h 307"/>
                <a:gd name="T22" fmla="*/ 166 w 193"/>
                <a:gd name="T23"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7">
                  <a:moveTo>
                    <a:pt x="166" y="307"/>
                  </a:moveTo>
                  <a:cubicBezTo>
                    <a:pt x="169" y="307"/>
                    <a:pt x="171" y="306"/>
                    <a:pt x="174" y="306"/>
                  </a:cubicBezTo>
                  <a:cubicBezTo>
                    <a:pt x="186" y="301"/>
                    <a:pt x="193" y="288"/>
                    <a:pt x="189" y="275"/>
                  </a:cubicBezTo>
                  <a:cubicBezTo>
                    <a:pt x="162" y="194"/>
                    <a:pt x="123" y="119"/>
                    <a:pt x="71" y="51"/>
                  </a:cubicBezTo>
                  <a:cubicBezTo>
                    <a:pt x="63" y="40"/>
                    <a:pt x="55" y="28"/>
                    <a:pt x="49" y="16"/>
                  </a:cubicBezTo>
                  <a:cubicBezTo>
                    <a:pt x="43" y="4"/>
                    <a:pt x="28" y="0"/>
                    <a:pt x="16" y="6"/>
                  </a:cubicBezTo>
                  <a:cubicBezTo>
                    <a:pt x="5" y="12"/>
                    <a:pt x="0" y="26"/>
                    <a:pt x="6" y="38"/>
                  </a:cubicBezTo>
                  <a:cubicBezTo>
                    <a:pt x="14" y="53"/>
                    <a:pt x="23" y="67"/>
                    <a:pt x="33" y="80"/>
                  </a:cubicBezTo>
                  <a:cubicBezTo>
                    <a:pt x="81" y="144"/>
                    <a:pt x="119" y="215"/>
                    <a:pt x="143" y="290"/>
                  </a:cubicBezTo>
                  <a:cubicBezTo>
                    <a:pt x="147" y="300"/>
                    <a:pt x="156" y="307"/>
                    <a:pt x="166" y="307"/>
                  </a:cubicBezTo>
                  <a:close/>
                  <a:moveTo>
                    <a:pt x="166" y="307"/>
                  </a:moveTo>
                  <a:cubicBezTo>
                    <a:pt x="166" y="307"/>
                    <a:pt x="166" y="307"/>
                    <a:pt x="166" y="30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xmlns="" id="{D588A060-BFDD-4EDD-A860-87455F486B86}"/>
                </a:ext>
              </a:extLst>
            </p:cNvPr>
            <p:cNvSpPr>
              <a:spLocks noEditPoints="1"/>
            </p:cNvSpPr>
            <p:nvPr/>
          </p:nvSpPr>
          <p:spPr bwMode="auto">
            <a:xfrm>
              <a:off x="8585816" y="3030644"/>
              <a:ext cx="71870" cy="89004"/>
            </a:xfrm>
            <a:custGeom>
              <a:avLst/>
              <a:gdLst>
                <a:gd name="T0" fmla="*/ 69 w 86"/>
                <a:gd name="T1" fmla="*/ 5 h 106"/>
                <a:gd name="T2" fmla="*/ 37 w 86"/>
                <a:gd name="T3" fmla="*/ 18 h 106"/>
                <a:gd name="T4" fmla="*/ 8 w 86"/>
                <a:gd name="T5" fmla="*/ 68 h 106"/>
                <a:gd name="T6" fmla="*/ 12 w 86"/>
                <a:gd name="T7" fmla="*/ 102 h 106"/>
                <a:gd name="T8" fmla="*/ 27 w 86"/>
                <a:gd name="T9" fmla="*/ 106 h 106"/>
                <a:gd name="T10" fmla="*/ 46 w 86"/>
                <a:gd name="T11" fmla="*/ 97 h 106"/>
                <a:gd name="T12" fmla="*/ 81 w 86"/>
                <a:gd name="T13" fmla="*/ 37 h 106"/>
                <a:gd name="T14" fmla="*/ 69 w 86"/>
                <a:gd name="T15" fmla="*/ 5 h 106"/>
                <a:gd name="T16" fmla="*/ 69 w 86"/>
                <a:gd name="T17" fmla="*/ 5 h 106"/>
                <a:gd name="T18" fmla="*/ 69 w 86"/>
                <a:gd name="T19"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06">
                  <a:moveTo>
                    <a:pt x="69" y="5"/>
                  </a:moveTo>
                  <a:cubicBezTo>
                    <a:pt x="56" y="0"/>
                    <a:pt x="42" y="6"/>
                    <a:pt x="37" y="18"/>
                  </a:cubicBezTo>
                  <a:cubicBezTo>
                    <a:pt x="29" y="36"/>
                    <a:pt x="20" y="52"/>
                    <a:pt x="8" y="68"/>
                  </a:cubicBezTo>
                  <a:cubicBezTo>
                    <a:pt x="0" y="79"/>
                    <a:pt x="2" y="94"/>
                    <a:pt x="12" y="102"/>
                  </a:cubicBezTo>
                  <a:cubicBezTo>
                    <a:pt x="17" y="105"/>
                    <a:pt x="22" y="106"/>
                    <a:pt x="27" y="106"/>
                  </a:cubicBezTo>
                  <a:cubicBezTo>
                    <a:pt x="34" y="106"/>
                    <a:pt x="41" y="103"/>
                    <a:pt x="46" y="97"/>
                  </a:cubicBezTo>
                  <a:cubicBezTo>
                    <a:pt x="60" y="78"/>
                    <a:pt x="72" y="58"/>
                    <a:pt x="81" y="37"/>
                  </a:cubicBezTo>
                  <a:cubicBezTo>
                    <a:pt x="86" y="25"/>
                    <a:pt x="81" y="11"/>
                    <a:pt x="69" y="5"/>
                  </a:cubicBezTo>
                  <a:close/>
                  <a:moveTo>
                    <a:pt x="69" y="5"/>
                  </a:moveTo>
                  <a:cubicBezTo>
                    <a:pt x="69" y="5"/>
                    <a:pt x="69" y="5"/>
                    <a:pt x="69" y="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xmlns="" id="{F4512CFF-A3B9-4C2A-A17A-8D689969B9CA}"/>
                </a:ext>
              </a:extLst>
            </p:cNvPr>
            <p:cNvSpPr>
              <a:spLocks noEditPoints="1"/>
            </p:cNvSpPr>
            <p:nvPr/>
          </p:nvSpPr>
          <p:spPr bwMode="auto">
            <a:xfrm>
              <a:off x="8413044" y="2724603"/>
              <a:ext cx="259397" cy="282719"/>
            </a:xfrm>
            <a:custGeom>
              <a:avLst/>
              <a:gdLst>
                <a:gd name="T0" fmla="*/ 24 w 312"/>
                <a:gd name="T1" fmla="*/ 48 h 337"/>
                <a:gd name="T2" fmla="*/ 264 w 312"/>
                <a:gd name="T3" fmla="*/ 288 h 337"/>
                <a:gd name="T4" fmla="*/ 263 w 312"/>
                <a:gd name="T5" fmla="*/ 311 h 337"/>
                <a:gd name="T6" fmla="*/ 285 w 312"/>
                <a:gd name="T7" fmla="*/ 337 h 337"/>
                <a:gd name="T8" fmla="*/ 287 w 312"/>
                <a:gd name="T9" fmla="*/ 337 h 337"/>
                <a:gd name="T10" fmla="*/ 311 w 312"/>
                <a:gd name="T11" fmla="*/ 315 h 337"/>
                <a:gd name="T12" fmla="*/ 312 w 312"/>
                <a:gd name="T13" fmla="*/ 288 h 337"/>
                <a:gd name="T14" fmla="*/ 24 w 312"/>
                <a:gd name="T15" fmla="*/ 0 h 337"/>
                <a:gd name="T16" fmla="*/ 0 w 312"/>
                <a:gd name="T17" fmla="*/ 24 h 337"/>
                <a:gd name="T18" fmla="*/ 24 w 312"/>
                <a:gd name="T19" fmla="*/ 48 h 337"/>
                <a:gd name="T20" fmla="*/ 24 w 312"/>
                <a:gd name="T21" fmla="*/ 48 h 337"/>
                <a:gd name="T22" fmla="*/ 24 w 312"/>
                <a:gd name="T23" fmla="*/ 4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337">
                  <a:moveTo>
                    <a:pt x="24" y="48"/>
                  </a:moveTo>
                  <a:cubicBezTo>
                    <a:pt x="157" y="48"/>
                    <a:pt x="264" y="156"/>
                    <a:pt x="264" y="288"/>
                  </a:cubicBezTo>
                  <a:cubicBezTo>
                    <a:pt x="264" y="296"/>
                    <a:pt x="264" y="303"/>
                    <a:pt x="263" y="311"/>
                  </a:cubicBezTo>
                  <a:cubicBezTo>
                    <a:pt x="262" y="324"/>
                    <a:pt x="272" y="336"/>
                    <a:pt x="285" y="337"/>
                  </a:cubicBezTo>
                  <a:cubicBezTo>
                    <a:pt x="286" y="337"/>
                    <a:pt x="287" y="337"/>
                    <a:pt x="287" y="337"/>
                  </a:cubicBezTo>
                  <a:cubicBezTo>
                    <a:pt x="300" y="337"/>
                    <a:pt x="310" y="328"/>
                    <a:pt x="311" y="315"/>
                  </a:cubicBezTo>
                  <a:cubicBezTo>
                    <a:pt x="312" y="306"/>
                    <a:pt x="312" y="297"/>
                    <a:pt x="312" y="288"/>
                  </a:cubicBezTo>
                  <a:cubicBezTo>
                    <a:pt x="312" y="129"/>
                    <a:pt x="183" y="0"/>
                    <a:pt x="24" y="0"/>
                  </a:cubicBezTo>
                  <a:cubicBezTo>
                    <a:pt x="11" y="0"/>
                    <a:pt x="0" y="11"/>
                    <a:pt x="0" y="24"/>
                  </a:cubicBezTo>
                  <a:cubicBezTo>
                    <a:pt x="0" y="37"/>
                    <a:pt x="11" y="48"/>
                    <a:pt x="24" y="48"/>
                  </a:cubicBezTo>
                  <a:close/>
                  <a:moveTo>
                    <a:pt x="24" y="48"/>
                  </a:moveTo>
                  <a:cubicBezTo>
                    <a:pt x="24" y="48"/>
                    <a:pt x="24" y="48"/>
                    <a:pt x="24"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xmlns="" id="{CC4D9E45-49B3-4FE1-9A5E-75409ADFBE0D}"/>
                </a:ext>
              </a:extLst>
            </p:cNvPr>
            <p:cNvSpPr>
              <a:spLocks noEditPoints="1"/>
            </p:cNvSpPr>
            <p:nvPr/>
          </p:nvSpPr>
          <p:spPr bwMode="auto">
            <a:xfrm>
              <a:off x="8413044" y="2464731"/>
              <a:ext cx="39980" cy="152306"/>
            </a:xfrm>
            <a:custGeom>
              <a:avLst/>
              <a:gdLst>
                <a:gd name="T0" fmla="*/ 24 w 48"/>
                <a:gd name="T1" fmla="*/ 182 h 182"/>
                <a:gd name="T2" fmla="*/ 48 w 48"/>
                <a:gd name="T3" fmla="*/ 158 h 182"/>
                <a:gd name="T4" fmla="*/ 48 w 48"/>
                <a:gd name="T5" fmla="*/ 24 h 182"/>
                <a:gd name="T6" fmla="*/ 24 w 48"/>
                <a:gd name="T7" fmla="*/ 0 h 182"/>
                <a:gd name="T8" fmla="*/ 0 w 48"/>
                <a:gd name="T9" fmla="*/ 24 h 182"/>
                <a:gd name="T10" fmla="*/ 0 w 48"/>
                <a:gd name="T11" fmla="*/ 158 h 182"/>
                <a:gd name="T12" fmla="*/ 24 w 48"/>
                <a:gd name="T13" fmla="*/ 182 h 182"/>
                <a:gd name="T14" fmla="*/ 24 w 48"/>
                <a:gd name="T15" fmla="*/ 182 h 182"/>
                <a:gd name="T16" fmla="*/ 24 w 48"/>
                <a:gd name="T17"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82">
                  <a:moveTo>
                    <a:pt x="24" y="182"/>
                  </a:moveTo>
                  <a:cubicBezTo>
                    <a:pt x="38" y="182"/>
                    <a:pt x="48" y="172"/>
                    <a:pt x="48" y="158"/>
                  </a:cubicBezTo>
                  <a:cubicBezTo>
                    <a:pt x="48" y="24"/>
                    <a:pt x="48" y="24"/>
                    <a:pt x="48" y="24"/>
                  </a:cubicBezTo>
                  <a:cubicBezTo>
                    <a:pt x="48" y="11"/>
                    <a:pt x="38" y="0"/>
                    <a:pt x="24" y="0"/>
                  </a:cubicBezTo>
                  <a:cubicBezTo>
                    <a:pt x="11" y="0"/>
                    <a:pt x="0" y="11"/>
                    <a:pt x="0" y="24"/>
                  </a:cubicBezTo>
                  <a:cubicBezTo>
                    <a:pt x="0" y="158"/>
                    <a:pt x="0" y="158"/>
                    <a:pt x="0" y="158"/>
                  </a:cubicBezTo>
                  <a:cubicBezTo>
                    <a:pt x="0" y="172"/>
                    <a:pt x="11" y="182"/>
                    <a:pt x="24" y="182"/>
                  </a:cubicBezTo>
                  <a:close/>
                  <a:moveTo>
                    <a:pt x="24" y="182"/>
                  </a:moveTo>
                  <a:cubicBezTo>
                    <a:pt x="24" y="182"/>
                    <a:pt x="24" y="182"/>
                    <a:pt x="24" y="1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3" name="Freeform 11">
              <a:extLst>
                <a:ext uri="{FF2B5EF4-FFF2-40B4-BE49-F238E27FC236}">
                  <a16:creationId xmlns:a16="http://schemas.microsoft.com/office/drawing/2014/main" xmlns="" id="{C1D807C5-BD40-46EF-BE67-E16052BCFFCA}"/>
                </a:ext>
              </a:extLst>
            </p:cNvPr>
            <p:cNvSpPr>
              <a:spLocks noEditPoints="1"/>
            </p:cNvSpPr>
            <p:nvPr/>
          </p:nvSpPr>
          <p:spPr bwMode="auto">
            <a:xfrm>
              <a:off x="8169830" y="2526606"/>
              <a:ext cx="101379" cy="140883"/>
            </a:xfrm>
            <a:custGeom>
              <a:avLst/>
              <a:gdLst>
                <a:gd name="T0" fmla="*/ 74 w 122"/>
                <a:gd name="T1" fmla="*/ 156 h 168"/>
                <a:gd name="T2" fmla="*/ 94 w 122"/>
                <a:gd name="T3" fmla="*/ 168 h 168"/>
                <a:gd name="T4" fmla="*/ 106 w 122"/>
                <a:gd name="T5" fmla="*/ 165 h 168"/>
                <a:gd name="T6" fmla="*/ 115 w 122"/>
                <a:gd name="T7" fmla="*/ 132 h 168"/>
                <a:gd name="T8" fmla="*/ 48 w 122"/>
                <a:gd name="T9" fmla="*/ 15 h 168"/>
                <a:gd name="T10" fmla="*/ 15 w 122"/>
                <a:gd name="T11" fmla="*/ 7 h 168"/>
                <a:gd name="T12" fmla="*/ 6 w 122"/>
                <a:gd name="T13" fmla="*/ 39 h 168"/>
                <a:gd name="T14" fmla="*/ 74 w 122"/>
                <a:gd name="T15" fmla="*/ 156 h 168"/>
                <a:gd name="T16" fmla="*/ 74 w 122"/>
                <a:gd name="T17" fmla="*/ 156 h 168"/>
                <a:gd name="T18" fmla="*/ 74 w 122"/>
                <a:gd name="T1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74" y="156"/>
                  </a:moveTo>
                  <a:cubicBezTo>
                    <a:pt x="78" y="164"/>
                    <a:pt x="86" y="168"/>
                    <a:pt x="94" y="168"/>
                  </a:cubicBezTo>
                  <a:cubicBezTo>
                    <a:pt x="98" y="168"/>
                    <a:pt x="103" y="167"/>
                    <a:pt x="106" y="165"/>
                  </a:cubicBezTo>
                  <a:cubicBezTo>
                    <a:pt x="118" y="158"/>
                    <a:pt x="122" y="143"/>
                    <a:pt x="115" y="132"/>
                  </a:cubicBezTo>
                  <a:cubicBezTo>
                    <a:pt x="48" y="15"/>
                    <a:pt x="48" y="15"/>
                    <a:pt x="48" y="15"/>
                  </a:cubicBezTo>
                  <a:cubicBezTo>
                    <a:pt x="41" y="4"/>
                    <a:pt x="27" y="0"/>
                    <a:pt x="15" y="7"/>
                  </a:cubicBezTo>
                  <a:cubicBezTo>
                    <a:pt x="4" y="13"/>
                    <a:pt x="0" y="28"/>
                    <a:pt x="6" y="39"/>
                  </a:cubicBezTo>
                  <a:lnTo>
                    <a:pt x="74" y="156"/>
                  </a:lnTo>
                  <a:close/>
                  <a:moveTo>
                    <a:pt x="74" y="156"/>
                  </a:moveTo>
                  <a:cubicBezTo>
                    <a:pt x="74" y="156"/>
                    <a:pt x="74" y="156"/>
                    <a:pt x="74" y="15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Freeform 12">
              <a:extLst>
                <a:ext uri="{FF2B5EF4-FFF2-40B4-BE49-F238E27FC236}">
                  <a16:creationId xmlns:a16="http://schemas.microsoft.com/office/drawing/2014/main" xmlns="" id="{ECA63CCD-7F4F-427A-A2FD-0526FDFE1C7D}"/>
                </a:ext>
              </a:extLst>
            </p:cNvPr>
            <p:cNvSpPr>
              <a:spLocks noEditPoints="1"/>
            </p:cNvSpPr>
            <p:nvPr/>
          </p:nvSpPr>
          <p:spPr bwMode="auto">
            <a:xfrm>
              <a:off x="8730507" y="3132975"/>
              <a:ext cx="142311" cy="99951"/>
            </a:xfrm>
            <a:custGeom>
              <a:avLst/>
              <a:gdLst>
                <a:gd name="T0" fmla="*/ 155 w 171"/>
                <a:gd name="T1" fmla="*/ 74 h 119"/>
                <a:gd name="T2" fmla="*/ 39 w 171"/>
                <a:gd name="T3" fmla="*/ 7 h 119"/>
                <a:gd name="T4" fmla="*/ 6 w 171"/>
                <a:gd name="T5" fmla="*/ 15 h 119"/>
                <a:gd name="T6" fmla="*/ 15 w 171"/>
                <a:gd name="T7" fmla="*/ 48 h 119"/>
                <a:gd name="T8" fmla="*/ 131 w 171"/>
                <a:gd name="T9" fmla="*/ 115 h 119"/>
                <a:gd name="T10" fmla="*/ 143 w 171"/>
                <a:gd name="T11" fmla="*/ 119 h 119"/>
                <a:gd name="T12" fmla="*/ 164 w 171"/>
                <a:gd name="T13" fmla="*/ 107 h 119"/>
                <a:gd name="T14" fmla="*/ 155 w 171"/>
                <a:gd name="T15" fmla="*/ 74 h 119"/>
                <a:gd name="T16" fmla="*/ 155 w 171"/>
                <a:gd name="T17" fmla="*/ 74 h 119"/>
                <a:gd name="T18" fmla="*/ 155 w 171"/>
                <a:gd name="T19"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55" y="74"/>
                  </a:moveTo>
                  <a:cubicBezTo>
                    <a:pt x="39" y="7"/>
                    <a:pt x="39" y="7"/>
                    <a:pt x="39" y="7"/>
                  </a:cubicBezTo>
                  <a:cubicBezTo>
                    <a:pt x="27" y="0"/>
                    <a:pt x="13" y="4"/>
                    <a:pt x="6" y="15"/>
                  </a:cubicBezTo>
                  <a:cubicBezTo>
                    <a:pt x="0" y="27"/>
                    <a:pt x="3" y="42"/>
                    <a:pt x="15" y="48"/>
                  </a:cubicBezTo>
                  <a:cubicBezTo>
                    <a:pt x="131" y="115"/>
                    <a:pt x="131" y="115"/>
                    <a:pt x="131" y="115"/>
                  </a:cubicBezTo>
                  <a:cubicBezTo>
                    <a:pt x="135" y="118"/>
                    <a:pt x="139" y="119"/>
                    <a:pt x="143" y="119"/>
                  </a:cubicBezTo>
                  <a:cubicBezTo>
                    <a:pt x="152" y="119"/>
                    <a:pt x="160" y="114"/>
                    <a:pt x="164" y="107"/>
                  </a:cubicBezTo>
                  <a:cubicBezTo>
                    <a:pt x="171" y="95"/>
                    <a:pt x="167" y="80"/>
                    <a:pt x="155" y="74"/>
                  </a:cubicBezTo>
                  <a:close/>
                  <a:moveTo>
                    <a:pt x="155" y="74"/>
                  </a:moveTo>
                  <a:cubicBezTo>
                    <a:pt x="155" y="74"/>
                    <a:pt x="155" y="74"/>
                    <a:pt x="155" y="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5" name="Freeform 13">
              <a:extLst>
                <a:ext uri="{FF2B5EF4-FFF2-40B4-BE49-F238E27FC236}">
                  <a16:creationId xmlns:a16="http://schemas.microsoft.com/office/drawing/2014/main" xmlns="" id="{9D84EDDB-5B69-4385-91BB-428FB8448389}"/>
                </a:ext>
              </a:extLst>
            </p:cNvPr>
            <p:cNvSpPr>
              <a:spLocks noEditPoints="1"/>
            </p:cNvSpPr>
            <p:nvPr/>
          </p:nvSpPr>
          <p:spPr bwMode="auto">
            <a:xfrm>
              <a:off x="7993726" y="2704613"/>
              <a:ext cx="142311" cy="98999"/>
            </a:xfrm>
            <a:custGeom>
              <a:avLst/>
              <a:gdLst>
                <a:gd name="T0" fmla="*/ 15 w 171"/>
                <a:gd name="T1" fmla="*/ 48 h 118"/>
                <a:gd name="T2" fmla="*/ 132 w 171"/>
                <a:gd name="T3" fmla="*/ 115 h 118"/>
                <a:gd name="T4" fmla="*/ 144 w 171"/>
                <a:gd name="T5" fmla="*/ 118 h 118"/>
                <a:gd name="T6" fmla="*/ 165 w 171"/>
                <a:gd name="T7" fmla="*/ 106 h 118"/>
                <a:gd name="T8" fmla="*/ 156 w 171"/>
                <a:gd name="T9" fmla="*/ 74 h 118"/>
                <a:gd name="T10" fmla="*/ 39 w 171"/>
                <a:gd name="T11" fmla="*/ 6 h 118"/>
                <a:gd name="T12" fmla="*/ 7 w 171"/>
                <a:gd name="T13" fmla="*/ 15 h 118"/>
                <a:gd name="T14" fmla="*/ 15 w 171"/>
                <a:gd name="T15" fmla="*/ 48 h 118"/>
                <a:gd name="T16" fmla="*/ 15 w 171"/>
                <a:gd name="T17" fmla="*/ 48 h 118"/>
                <a:gd name="T18" fmla="*/ 15 w 171"/>
                <a:gd name="T19"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15" y="48"/>
                  </a:moveTo>
                  <a:cubicBezTo>
                    <a:pt x="132" y="115"/>
                    <a:pt x="132" y="115"/>
                    <a:pt x="132" y="115"/>
                  </a:cubicBezTo>
                  <a:cubicBezTo>
                    <a:pt x="136" y="117"/>
                    <a:pt x="140" y="118"/>
                    <a:pt x="144" y="118"/>
                  </a:cubicBezTo>
                  <a:cubicBezTo>
                    <a:pt x="152" y="118"/>
                    <a:pt x="160" y="114"/>
                    <a:pt x="165" y="106"/>
                  </a:cubicBezTo>
                  <a:cubicBezTo>
                    <a:pt x="171" y="95"/>
                    <a:pt x="167" y="80"/>
                    <a:pt x="156" y="74"/>
                  </a:cubicBezTo>
                  <a:cubicBezTo>
                    <a:pt x="39" y="6"/>
                    <a:pt x="39" y="6"/>
                    <a:pt x="39" y="6"/>
                  </a:cubicBezTo>
                  <a:cubicBezTo>
                    <a:pt x="28" y="0"/>
                    <a:pt x="13" y="4"/>
                    <a:pt x="7" y="15"/>
                  </a:cubicBezTo>
                  <a:cubicBezTo>
                    <a:pt x="0" y="27"/>
                    <a:pt x="4" y="41"/>
                    <a:pt x="15" y="48"/>
                  </a:cubicBezTo>
                  <a:close/>
                  <a:moveTo>
                    <a:pt x="15" y="48"/>
                  </a:moveTo>
                  <a:cubicBezTo>
                    <a:pt x="15" y="48"/>
                    <a:pt x="15" y="48"/>
                    <a:pt x="15"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14">
              <a:extLst>
                <a:ext uri="{FF2B5EF4-FFF2-40B4-BE49-F238E27FC236}">
                  <a16:creationId xmlns:a16="http://schemas.microsoft.com/office/drawing/2014/main" xmlns="" id="{460986E3-C384-473A-A603-C256302B8F14}"/>
                </a:ext>
              </a:extLst>
            </p:cNvPr>
            <p:cNvSpPr>
              <a:spLocks noEditPoints="1"/>
            </p:cNvSpPr>
            <p:nvPr/>
          </p:nvSpPr>
          <p:spPr bwMode="auto">
            <a:xfrm>
              <a:off x="8782387" y="2949255"/>
              <a:ext cx="152306" cy="40457"/>
            </a:xfrm>
            <a:custGeom>
              <a:avLst/>
              <a:gdLst>
                <a:gd name="T0" fmla="*/ 159 w 183"/>
                <a:gd name="T1" fmla="*/ 0 h 48"/>
                <a:gd name="T2" fmla="*/ 24 w 183"/>
                <a:gd name="T3" fmla="*/ 0 h 48"/>
                <a:gd name="T4" fmla="*/ 0 w 183"/>
                <a:gd name="T5" fmla="*/ 24 h 48"/>
                <a:gd name="T6" fmla="*/ 24 w 183"/>
                <a:gd name="T7" fmla="*/ 48 h 48"/>
                <a:gd name="T8" fmla="*/ 159 w 183"/>
                <a:gd name="T9" fmla="*/ 48 h 48"/>
                <a:gd name="T10" fmla="*/ 183 w 183"/>
                <a:gd name="T11" fmla="*/ 24 h 48"/>
                <a:gd name="T12" fmla="*/ 159 w 183"/>
                <a:gd name="T13" fmla="*/ 0 h 48"/>
                <a:gd name="T14" fmla="*/ 159 w 183"/>
                <a:gd name="T15" fmla="*/ 0 h 48"/>
                <a:gd name="T16" fmla="*/ 159 w 18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8">
                  <a:moveTo>
                    <a:pt x="159" y="0"/>
                  </a:moveTo>
                  <a:cubicBezTo>
                    <a:pt x="24" y="0"/>
                    <a:pt x="24" y="0"/>
                    <a:pt x="24" y="0"/>
                  </a:cubicBezTo>
                  <a:cubicBezTo>
                    <a:pt x="11" y="0"/>
                    <a:pt x="0" y="11"/>
                    <a:pt x="0" y="24"/>
                  </a:cubicBezTo>
                  <a:cubicBezTo>
                    <a:pt x="0" y="38"/>
                    <a:pt x="11" y="48"/>
                    <a:pt x="24" y="48"/>
                  </a:cubicBezTo>
                  <a:cubicBezTo>
                    <a:pt x="159" y="48"/>
                    <a:pt x="159" y="48"/>
                    <a:pt x="159" y="48"/>
                  </a:cubicBezTo>
                  <a:cubicBezTo>
                    <a:pt x="172" y="48"/>
                    <a:pt x="183" y="38"/>
                    <a:pt x="183" y="24"/>
                  </a:cubicBezTo>
                  <a:cubicBezTo>
                    <a:pt x="183" y="11"/>
                    <a:pt x="172" y="0"/>
                    <a:pt x="159" y="0"/>
                  </a:cubicBezTo>
                  <a:close/>
                  <a:moveTo>
                    <a:pt x="159" y="0"/>
                  </a:moveTo>
                  <a:cubicBezTo>
                    <a:pt x="159" y="0"/>
                    <a:pt x="159" y="0"/>
                    <a:pt x="159"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15">
              <a:extLst>
                <a:ext uri="{FF2B5EF4-FFF2-40B4-BE49-F238E27FC236}">
                  <a16:creationId xmlns:a16="http://schemas.microsoft.com/office/drawing/2014/main" xmlns="" id="{AA9473DA-F0A9-4A9D-86E6-FF8F919F96AA}"/>
                </a:ext>
              </a:extLst>
            </p:cNvPr>
            <p:cNvSpPr>
              <a:spLocks noEditPoints="1"/>
            </p:cNvSpPr>
            <p:nvPr/>
          </p:nvSpPr>
          <p:spPr bwMode="auto">
            <a:xfrm>
              <a:off x="7931851" y="2949255"/>
              <a:ext cx="151355" cy="40457"/>
            </a:xfrm>
            <a:custGeom>
              <a:avLst/>
              <a:gdLst>
                <a:gd name="T0" fmla="*/ 182 w 182"/>
                <a:gd name="T1" fmla="*/ 24 h 48"/>
                <a:gd name="T2" fmla="*/ 158 w 182"/>
                <a:gd name="T3" fmla="*/ 0 h 48"/>
                <a:gd name="T4" fmla="*/ 24 w 182"/>
                <a:gd name="T5" fmla="*/ 0 h 48"/>
                <a:gd name="T6" fmla="*/ 0 w 182"/>
                <a:gd name="T7" fmla="*/ 24 h 48"/>
                <a:gd name="T8" fmla="*/ 24 w 182"/>
                <a:gd name="T9" fmla="*/ 48 h 48"/>
                <a:gd name="T10" fmla="*/ 158 w 182"/>
                <a:gd name="T11" fmla="*/ 48 h 48"/>
                <a:gd name="T12" fmla="*/ 182 w 182"/>
                <a:gd name="T13" fmla="*/ 24 h 48"/>
                <a:gd name="T14" fmla="*/ 182 w 182"/>
                <a:gd name="T15" fmla="*/ 24 h 48"/>
                <a:gd name="T16" fmla="*/ 182 w 182"/>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48">
                  <a:moveTo>
                    <a:pt x="182" y="24"/>
                  </a:moveTo>
                  <a:cubicBezTo>
                    <a:pt x="182" y="11"/>
                    <a:pt x="172" y="0"/>
                    <a:pt x="158" y="0"/>
                  </a:cubicBezTo>
                  <a:cubicBezTo>
                    <a:pt x="24" y="0"/>
                    <a:pt x="24" y="0"/>
                    <a:pt x="24" y="0"/>
                  </a:cubicBezTo>
                  <a:cubicBezTo>
                    <a:pt x="11" y="0"/>
                    <a:pt x="0" y="11"/>
                    <a:pt x="0" y="24"/>
                  </a:cubicBezTo>
                  <a:cubicBezTo>
                    <a:pt x="0" y="38"/>
                    <a:pt x="11" y="48"/>
                    <a:pt x="24" y="48"/>
                  </a:cubicBezTo>
                  <a:cubicBezTo>
                    <a:pt x="158" y="48"/>
                    <a:pt x="158" y="48"/>
                    <a:pt x="158" y="48"/>
                  </a:cubicBezTo>
                  <a:cubicBezTo>
                    <a:pt x="172" y="48"/>
                    <a:pt x="182" y="38"/>
                    <a:pt x="182" y="24"/>
                  </a:cubicBezTo>
                  <a:close/>
                  <a:moveTo>
                    <a:pt x="182" y="24"/>
                  </a:moveTo>
                  <a:cubicBezTo>
                    <a:pt x="182" y="24"/>
                    <a:pt x="182" y="24"/>
                    <a:pt x="182" y="2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8" name="Freeform 16">
              <a:extLst>
                <a:ext uri="{FF2B5EF4-FFF2-40B4-BE49-F238E27FC236}">
                  <a16:creationId xmlns:a16="http://schemas.microsoft.com/office/drawing/2014/main" xmlns="" id="{80287030-1F3C-4778-ABBF-87300BE88628}"/>
                </a:ext>
              </a:extLst>
            </p:cNvPr>
            <p:cNvSpPr>
              <a:spLocks noEditPoints="1"/>
            </p:cNvSpPr>
            <p:nvPr/>
          </p:nvSpPr>
          <p:spPr bwMode="auto">
            <a:xfrm>
              <a:off x="8730507" y="2704613"/>
              <a:ext cx="142311" cy="98999"/>
            </a:xfrm>
            <a:custGeom>
              <a:avLst/>
              <a:gdLst>
                <a:gd name="T0" fmla="*/ 27 w 171"/>
                <a:gd name="T1" fmla="*/ 118 h 118"/>
                <a:gd name="T2" fmla="*/ 39 w 171"/>
                <a:gd name="T3" fmla="*/ 115 h 118"/>
                <a:gd name="T4" fmla="*/ 155 w 171"/>
                <a:gd name="T5" fmla="*/ 48 h 118"/>
                <a:gd name="T6" fmla="*/ 164 w 171"/>
                <a:gd name="T7" fmla="*/ 15 h 118"/>
                <a:gd name="T8" fmla="*/ 131 w 171"/>
                <a:gd name="T9" fmla="*/ 6 h 118"/>
                <a:gd name="T10" fmla="*/ 15 w 171"/>
                <a:gd name="T11" fmla="*/ 74 h 118"/>
                <a:gd name="T12" fmla="*/ 6 w 171"/>
                <a:gd name="T13" fmla="*/ 106 h 118"/>
                <a:gd name="T14" fmla="*/ 27 w 171"/>
                <a:gd name="T15" fmla="*/ 118 h 118"/>
                <a:gd name="T16" fmla="*/ 27 w 171"/>
                <a:gd name="T17" fmla="*/ 118 h 118"/>
                <a:gd name="T18" fmla="*/ 27 w 171"/>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27" y="118"/>
                  </a:moveTo>
                  <a:cubicBezTo>
                    <a:pt x="31" y="118"/>
                    <a:pt x="35" y="117"/>
                    <a:pt x="39" y="115"/>
                  </a:cubicBezTo>
                  <a:cubicBezTo>
                    <a:pt x="155" y="48"/>
                    <a:pt x="155" y="48"/>
                    <a:pt x="155" y="48"/>
                  </a:cubicBezTo>
                  <a:cubicBezTo>
                    <a:pt x="167" y="41"/>
                    <a:pt x="171" y="27"/>
                    <a:pt x="164" y="15"/>
                  </a:cubicBezTo>
                  <a:cubicBezTo>
                    <a:pt x="157" y="4"/>
                    <a:pt x="143" y="0"/>
                    <a:pt x="131" y="6"/>
                  </a:cubicBezTo>
                  <a:cubicBezTo>
                    <a:pt x="15" y="74"/>
                    <a:pt x="15" y="74"/>
                    <a:pt x="15" y="74"/>
                  </a:cubicBezTo>
                  <a:cubicBezTo>
                    <a:pt x="3" y="80"/>
                    <a:pt x="0" y="95"/>
                    <a:pt x="6" y="106"/>
                  </a:cubicBezTo>
                  <a:cubicBezTo>
                    <a:pt x="11" y="114"/>
                    <a:pt x="19" y="118"/>
                    <a:pt x="27" y="118"/>
                  </a:cubicBezTo>
                  <a:close/>
                  <a:moveTo>
                    <a:pt x="27" y="118"/>
                  </a:moveTo>
                  <a:cubicBezTo>
                    <a:pt x="27" y="118"/>
                    <a:pt x="27" y="118"/>
                    <a:pt x="27" y="11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9" name="Freeform 17">
              <a:extLst>
                <a:ext uri="{FF2B5EF4-FFF2-40B4-BE49-F238E27FC236}">
                  <a16:creationId xmlns:a16="http://schemas.microsoft.com/office/drawing/2014/main" xmlns="" id="{32BFEAB5-A7F0-4FC4-B1F6-FA094E79A3CE}"/>
                </a:ext>
              </a:extLst>
            </p:cNvPr>
            <p:cNvSpPr>
              <a:spLocks noEditPoints="1"/>
            </p:cNvSpPr>
            <p:nvPr/>
          </p:nvSpPr>
          <p:spPr bwMode="auto">
            <a:xfrm>
              <a:off x="7993726" y="3132975"/>
              <a:ext cx="142311" cy="99951"/>
            </a:xfrm>
            <a:custGeom>
              <a:avLst/>
              <a:gdLst>
                <a:gd name="T0" fmla="*/ 132 w 171"/>
                <a:gd name="T1" fmla="*/ 7 h 119"/>
                <a:gd name="T2" fmla="*/ 15 w 171"/>
                <a:gd name="T3" fmla="*/ 74 h 119"/>
                <a:gd name="T4" fmla="*/ 7 w 171"/>
                <a:gd name="T5" fmla="*/ 107 h 119"/>
                <a:gd name="T6" fmla="*/ 28 w 171"/>
                <a:gd name="T7" fmla="*/ 119 h 119"/>
                <a:gd name="T8" fmla="*/ 39 w 171"/>
                <a:gd name="T9" fmla="*/ 115 h 119"/>
                <a:gd name="T10" fmla="*/ 156 w 171"/>
                <a:gd name="T11" fmla="*/ 48 h 119"/>
                <a:gd name="T12" fmla="*/ 165 w 171"/>
                <a:gd name="T13" fmla="*/ 15 h 119"/>
                <a:gd name="T14" fmla="*/ 132 w 171"/>
                <a:gd name="T15" fmla="*/ 7 h 119"/>
                <a:gd name="T16" fmla="*/ 132 w 171"/>
                <a:gd name="T17" fmla="*/ 7 h 119"/>
                <a:gd name="T18" fmla="*/ 132 w 171"/>
                <a:gd name="T19" fmla="*/ 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32" y="7"/>
                  </a:moveTo>
                  <a:cubicBezTo>
                    <a:pt x="15" y="74"/>
                    <a:pt x="15" y="74"/>
                    <a:pt x="15" y="74"/>
                  </a:cubicBezTo>
                  <a:cubicBezTo>
                    <a:pt x="4" y="80"/>
                    <a:pt x="0" y="95"/>
                    <a:pt x="7" y="107"/>
                  </a:cubicBezTo>
                  <a:cubicBezTo>
                    <a:pt x="11" y="114"/>
                    <a:pt x="19" y="119"/>
                    <a:pt x="28" y="119"/>
                  </a:cubicBezTo>
                  <a:cubicBezTo>
                    <a:pt x="32" y="119"/>
                    <a:pt x="36" y="118"/>
                    <a:pt x="39" y="115"/>
                  </a:cubicBezTo>
                  <a:cubicBezTo>
                    <a:pt x="156" y="48"/>
                    <a:pt x="156" y="48"/>
                    <a:pt x="156" y="48"/>
                  </a:cubicBezTo>
                  <a:cubicBezTo>
                    <a:pt x="167" y="42"/>
                    <a:pt x="171" y="27"/>
                    <a:pt x="165" y="15"/>
                  </a:cubicBezTo>
                  <a:cubicBezTo>
                    <a:pt x="158" y="4"/>
                    <a:pt x="143" y="0"/>
                    <a:pt x="132" y="7"/>
                  </a:cubicBezTo>
                  <a:close/>
                  <a:moveTo>
                    <a:pt x="132" y="7"/>
                  </a:moveTo>
                  <a:cubicBezTo>
                    <a:pt x="132" y="7"/>
                    <a:pt x="132" y="7"/>
                    <a:pt x="132" y="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30" name="Freeform 18">
              <a:extLst>
                <a:ext uri="{FF2B5EF4-FFF2-40B4-BE49-F238E27FC236}">
                  <a16:creationId xmlns:a16="http://schemas.microsoft.com/office/drawing/2014/main" xmlns="" id="{E71E5E63-E344-41E1-8F90-51365E71BB1D}"/>
                </a:ext>
              </a:extLst>
            </p:cNvPr>
            <p:cNvSpPr>
              <a:spLocks noEditPoints="1"/>
            </p:cNvSpPr>
            <p:nvPr/>
          </p:nvSpPr>
          <p:spPr bwMode="auto">
            <a:xfrm>
              <a:off x="8595336" y="2526606"/>
              <a:ext cx="101379" cy="140883"/>
            </a:xfrm>
            <a:custGeom>
              <a:avLst/>
              <a:gdLst>
                <a:gd name="T0" fmla="*/ 15 w 122"/>
                <a:gd name="T1" fmla="*/ 165 h 168"/>
                <a:gd name="T2" fmla="*/ 27 w 122"/>
                <a:gd name="T3" fmla="*/ 168 h 168"/>
                <a:gd name="T4" fmla="*/ 48 w 122"/>
                <a:gd name="T5" fmla="*/ 156 h 168"/>
                <a:gd name="T6" fmla="*/ 115 w 122"/>
                <a:gd name="T7" fmla="*/ 39 h 168"/>
                <a:gd name="T8" fmla="*/ 107 w 122"/>
                <a:gd name="T9" fmla="*/ 7 h 168"/>
                <a:gd name="T10" fmla="*/ 74 w 122"/>
                <a:gd name="T11" fmla="*/ 15 h 168"/>
                <a:gd name="T12" fmla="*/ 7 w 122"/>
                <a:gd name="T13" fmla="*/ 132 h 168"/>
                <a:gd name="T14" fmla="*/ 15 w 122"/>
                <a:gd name="T15" fmla="*/ 165 h 168"/>
                <a:gd name="T16" fmla="*/ 15 w 122"/>
                <a:gd name="T17" fmla="*/ 165 h 168"/>
                <a:gd name="T18" fmla="*/ 15 w 122"/>
                <a:gd name="T19" fmla="*/ 16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15" y="165"/>
                  </a:moveTo>
                  <a:cubicBezTo>
                    <a:pt x="19" y="167"/>
                    <a:pt x="23" y="168"/>
                    <a:pt x="27" y="168"/>
                  </a:cubicBezTo>
                  <a:cubicBezTo>
                    <a:pt x="36" y="168"/>
                    <a:pt x="44" y="164"/>
                    <a:pt x="48" y="156"/>
                  </a:cubicBezTo>
                  <a:cubicBezTo>
                    <a:pt x="115" y="39"/>
                    <a:pt x="115" y="39"/>
                    <a:pt x="115" y="39"/>
                  </a:cubicBezTo>
                  <a:cubicBezTo>
                    <a:pt x="122" y="28"/>
                    <a:pt x="118" y="13"/>
                    <a:pt x="107" y="7"/>
                  </a:cubicBezTo>
                  <a:cubicBezTo>
                    <a:pt x="95" y="0"/>
                    <a:pt x="80" y="4"/>
                    <a:pt x="74" y="15"/>
                  </a:cubicBezTo>
                  <a:cubicBezTo>
                    <a:pt x="7" y="132"/>
                    <a:pt x="7" y="132"/>
                    <a:pt x="7" y="132"/>
                  </a:cubicBezTo>
                  <a:cubicBezTo>
                    <a:pt x="0" y="143"/>
                    <a:pt x="4" y="158"/>
                    <a:pt x="15" y="165"/>
                  </a:cubicBezTo>
                  <a:close/>
                  <a:moveTo>
                    <a:pt x="15" y="165"/>
                  </a:moveTo>
                  <a:cubicBezTo>
                    <a:pt x="15" y="165"/>
                    <a:pt x="15" y="165"/>
                    <a:pt x="15" y="16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31" name="TextBox 46">
            <a:extLst>
              <a:ext uri="{FF2B5EF4-FFF2-40B4-BE49-F238E27FC236}">
                <a16:creationId xmlns:a16="http://schemas.microsoft.com/office/drawing/2014/main" xmlns="" id="{4063F589-818F-47CE-83D1-E8F35397C17A}"/>
              </a:ext>
            </a:extLst>
          </p:cNvPr>
          <p:cNvSpPr txBox="1"/>
          <p:nvPr/>
        </p:nvSpPr>
        <p:spPr>
          <a:xfrm>
            <a:off x="772" y="2267088"/>
            <a:ext cx="1318083" cy="477054"/>
          </a:xfrm>
          <a:prstGeom prst="rect">
            <a:avLst/>
          </a:prstGeom>
          <a:noFill/>
        </p:spPr>
        <p:txBody>
          <a:bodyPr wrap="square" rtlCol="0">
            <a:spAutoFit/>
          </a:bodyPr>
          <a:lstStyle/>
          <a:p>
            <a:pPr lvl="0" algn="ctr">
              <a:defRPr/>
            </a:pPr>
            <a:r>
              <a:rPr lang="en-GB" sz="2500" dirty="0" smtClean="0">
                <a:solidFill>
                  <a:srgbClr val="FFFFFF"/>
                </a:solidFill>
                <a:latin typeface="Noto Sans" panose="020B0502040504020204" pitchFamily="34"/>
                <a:ea typeface="Noto Sans" panose="020B0502040504020204" pitchFamily="34"/>
                <a:cs typeface="Noto Sans" panose="020B0502040504020204" pitchFamily="34"/>
              </a:rPr>
              <a:t>PLAN</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graphicFrame>
        <p:nvGraphicFramePr>
          <p:cNvPr id="11" name="資料庫圖表 10"/>
          <p:cNvGraphicFramePr/>
          <p:nvPr>
            <p:extLst>
              <p:ext uri="{D42A27DB-BD31-4B8C-83A1-F6EECF244321}">
                <p14:modId xmlns:p14="http://schemas.microsoft.com/office/powerpoint/2010/main" val="3433685414"/>
              </p:ext>
            </p:extLst>
          </p:nvPr>
        </p:nvGraphicFramePr>
        <p:xfrm>
          <a:off x="1318855" y="1583561"/>
          <a:ext cx="10873145" cy="1160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標題 4"/>
          <p:cNvSpPr>
            <a:spLocks noGrp="1"/>
          </p:cNvSpPr>
          <p:nvPr>
            <p:ph type="title"/>
          </p:nvPr>
        </p:nvSpPr>
        <p:spPr>
          <a:xfrm>
            <a:off x="838200" y="365125"/>
            <a:ext cx="10515600" cy="1325563"/>
          </a:xfrm>
        </p:spPr>
        <p:txBody>
          <a:bodyPr>
            <a:normAutofit/>
          </a:bodyPr>
          <a:lstStyle/>
          <a:p>
            <a:pPr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計畫介紹</a:t>
            </a:r>
            <a:endPar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sp>
        <p:nvSpPr>
          <p:cNvPr id="3" name="矩形 2"/>
          <p:cNvSpPr/>
          <p:nvPr/>
        </p:nvSpPr>
        <p:spPr>
          <a:xfrm>
            <a:off x="1950720" y="2895600"/>
            <a:ext cx="9677400" cy="3855720"/>
          </a:xfrm>
          <a:prstGeom prst="rect">
            <a:avLst/>
          </a:prstGeom>
          <a:ln>
            <a:solidFill>
              <a:srgbClr val="00B050"/>
            </a:solidFill>
          </a:ln>
        </p:spPr>
        <p:style>
          <a:lnRef idx="2">
            <a:schemeClr val="accent4"/>
          </a:lnRef>
          <a:fillRef idx="1">
            <a:schemeClr val="lt1"/>
          </a:fillRef>
          <a:effectRef idx="0">
            <a:schemeClr val="accent4"/>
          </a:effectRef>
          <a:fontRef idx="minor">
            <a:schemeClr val="dk1"/>
          </a:fontRef>
        </p:style>
        <p:txBody>
          <a:bodyPr rtlCol="0" anchor="ctr"/>
          <a:lstStyle/>
          <a:p>
            <a:pPr marL="342900" indent="-342900">
              <a:buFont typeface="+mj-lt"/>
              <a:buAutoNum type="arabicPeriod"/>
            </a:pPr>
            <a:endParaRPr lang="en-US" altLang="zh-TW" sz="2400" dirty="0" smtClean="0">
              <a:latin typeface="微軟正黑體" pitchFamily="34" charset="-120"/>
              <a:ea typeface="微軟正黑體" pitchFamily="34" charset="-120"/>
            </a:endParaRPr>
          </a:p>
          <a:p>
            <a:pPr marL="342900" indent="-342900">
              <a:buFont typeface="+mj-lt"/>
              <a:buAutoNum type="arabicPeriod"/>
            </a:pPr>
            <a:r>
              <a:rPr lang="zh-TW" altLang="en-US" sz="2400" b="1" dirty="0" smtClean="0">
                <a:latin typeface="微軟正黑體" pitchFamily="34" charset="-120"/>
                <a:ea typeface="微軟正黑體" pitchFamily="34" charset="-120"/>
              </a:rPr>
              <a:t>因應</a:t>
            </a:r>
            <a:r>
              <a:rPr lang="en-US" altLang="zh-TW" sz="2400" b="1" dirty="0">
                <a:latin typeface="微軟正黑體" pitchFamily="34" charset="-120"/>
                <a:ea typeface="微軟正黑體" pitchFamily="34" charset="-120"/>
              </a:rPr>
              <a:t>108</a:t>
            </a:r>
            <a:r>
              <a:rPr lang="zh-TW" altLang="en-US" sz="2400" b="1" dirty="0">
                <a:latin typeface="微軟正黑體" pitchFamily="34" charset="-120"/>
                <a:ea typeface="微軟正黑體" pitchFamily="34" charset="-120"/>
              </a:rPr>
              <a:t>課綱進行各項課程的討論與規劃</a:t>
            </a:r>
            <a:r>
              <a:rPr lang="zh-TW" altLang="en-US" sz="2400" b="1" dirty="0" smtClean="0">
                <a:latin typeface="微軟正黑體" pitchFamily="34" charset="-120"/>
                <a:ea typeface="微軟正黑體" pitchFamily="34" charset="-120"/>
              </a:rPr>
              <a:t>。</a:t>
            </a:r>
            <a:endParaRPr lang="en-US" altLang="zh-TW" sz="2400" b="1" dirty="0" smtClean="0">
              <a:latin typeface="微軟正黑體" pitchFamily="34" charset="-120"/>
              <a:ea typeface="微軟正黑體" pitchFamily="34" charset="-120"/>
            </a:endParaRPr>
          </a:p>
          <a:p>
            <a:pPr marL="800100" lvl="1" indent="-342900">
              <a:buFont typeface="Arial" pitchFamily="34" charset="0"/>
              <a:buChar char="•"/>
            </a:pPr>
            <a:r>
              <a:rPr lang="zh-TW" altLang="en-US" sz="2400" dirty="0" smtClean="0">
                <a:latin typeface="微軟正黑體" pitchFamily="34" charset="-120"/>
                <a:ea typeface="微軟正黑體" pitchFamily="34" charset="-120"/>
              </a:rPr>
              <a:t>目前課程核心小組已進行</a:t>
            </a:r>
            <a:r>
              <a:rPr lang="en-US" altLang="zh-TW" sz="2400" dirty="0" smtClean="0">
                <a:latin typeface="微軟正黑體" pitchFamily="34" charset="-120"/>
                <a:ea typeface="微軟正黑體" pitchFamily="34" charset="-120"/>
              </a:rPr>
              <a:t>4</a:t>
            </a:r>
            <a:r>
              <a:rPr lang="zh-TW" altLang="en-US" sz="2400" dirty="0" smtClean="0">
                <a:latin typeface="微軟正黑體" pitchFamily="34" charset="-120"/>
                <a:ea typeface="微軟正黑體" pitchFamily="34" charset="-120"/>
              </a:rPr>
              <a:t>次討論</a:t>
            </a:r>
            <a:endParaRPr lang="zh-TW" altLang="en-US" sz="2400" dirty="0">
              <a:latin typeface="微軟正黑體" pitchFamily="34" charset="-120"/>
              <a:ea typeface="微軟正黑體" pitchFamily="34" charset="-120"/>
            </a:endParaRPr>
          </a:p>
          <a:p>
            <a:pPr marL="342900" indent="-342900">
              <a:buFont typeface="+mj-lt"/>
              <a:buAutoNum type="arabicPeriod"/>
            </a:pPr>
            <a:r>
              <a:rPr lang="zh-TW" altLang="en-US" sz="2400" b="1" dirty="0" smtClean="0">
                <a:latin typeface="微軟正黑體" pitchFamily="34" charset="-120"/>
                <a:ea typeface="微軟正黑體" pitchFamily="34" charset="-120"/>
              </a:rPr>
              <a:t>協助</a:t>
            </a:r>
            <a:r>
              <a:rPr lang="zh-TW" altLang="en-US" sz="2400" b="1" dirty="0">
                <a:latin typeface="微軟正黑體" pitchFamily="34" charset="-120"/>
                <a:ea typeface="微軟正黑體" pitchFamily="34" charset="-120"/>
              </a:rPr>
              <a:t>教師增能，並以共備方式聚焦共識訂定目標</a:t>
            </a:r>
            <a:r>
              <a:rPr lang="zh-TW" altLang="en-US" sz="2400" b="1" dirty="0" smtClean="0">
                <a:latin typeface="微軟正黑體" pitchFamily="34" charset="-120"/>
                <a:ea typeface="微軟正黑體" pitchFamily="34" charset="-120"/>
              </a:rPr>
              <a:t>。</a:t>
            </a:r>
            <a:endParaRPr lang="en-US" altLang="zh-TW" sz="2400" b="1" dirty="0" smtClean="0">
              <a:latin typeface="微軟正黑體" pitchFamily="34" charset="-120"/>
              <a:ea typeface="微軟正黑體" pitchFamily="34" charset="-120"/>
            </a:endParaRPr>
          </a:p>
          <a:p>
            <a:pPr marL="800100" lvl="1" indent="-342900">
              <a:buFont typeface="Arial" pitchFamily="34" charset="0"/>
              <a:buChar char="•"/>
            </a:pPr>
            <a:r>
              <a:rPr lang="zh-TW" altLang="en-US" sz="2400" dirty="0" smtClean="0">
                <a:latin typeface="微軟正黑體" pitchFamily="34" charset="-120"/>
                <a:ea typeface="微軟正黑體" pitchFamily="34" charset="-120"/>
              </a:rPr>
              <a:t>目前尚未完成</a:t>
            </a:r>
            <a:endParaRPr lang="zh-TW" altLang="en-US" sz="2400" dirty="0">
              <a:latin typeface="微軟正黑體" pitchFamily="34" charset="-120"/>
              <a:ea typeface="微軟正黑體" pitchFamily="34" charset="-120"/>
            </a:endParaRPr>
          </a:p>
          <a:p>
            <a:pPr marL="342900" indent="-342900">
              <a:buFont typeface="+mj-lt"/>
              <a:buAutoNum type="arabicPeriod"/>
            </a:pPr>
            <a:r>
              <a:rPr lang="zh-TW" altLang="en-US" sz="2400" b="1" dirty="0" smtClean="0">
                <a:latin typeface="微軟正黑體" pitchFamily="34" charset="-120"/>
                <a:ea typeface="微軟正黑體" pitchFamily="34" charset="-120"/>
              </a:rPr>
              <a:t>開發</a:t>
            </a:r>
            <a:r>
              <a:rPr lang="zh-TW" altLang="en-US" sz="2400" b="1" dirty="0">
                <a:latin typeface="微軟正黑體" pitchFamily="34" charset="-120"/>
                <a:ea typeface="微軟正黑體" pitchFamily="34" charset="-120"/>
              </a:rPr>
              <a:t>並統整各項課程，建立可行的課程模組</a:t>
            </a:r>
            <a:r>
              <a:rPr lang="zh-TW" altLang="en-US" sz="2400" b="1" dirty="0" smtClean="0">
                <a:latin typeface="微軟正黑體" pitchFamily="34" charset="-120"/>
                <a:ea typeface="微軟正黑體" pitchFamily="34" charset="-120"/>
              </a:rPr>
              <a:t>。</a:t>
            </a:r>
            <a:endParaRPr lang="en-US" altLang="zh-TW" sz="2400" b="1" dirty="0" smtClean="0">
              <a:latin typeface="微軟正黑體" pitchFamily="34" charset="-120"/>
              <a:ea typeface="微軟正黑體" pitchFamily="34" charset="-120"/>
            </a:endParaRPr>
          </a:p>
          <a:p>
            <a:pPr marL="342900" indent="-342900">
              <a:buFont typeface="+mj-lt"/>
              <a:buAutoNum type="arabicPeriod"/>
            </a:pPr>
            <a:r>
              <a:rPr lang="zh-TW" altLang="en-US" sz="2400" b="1" dirty="0" smtClean="0">
                <a:latin typeface="微軟正黑體" pitchFamily="34" charset="-120"/>
                <a:ea typeface="微軟正黑體" pitchFamily="34" charset="-120"/>
              </a:rPr>
              <a:t>確認</a:t>
            </a:r>
            <a:r>
              <a:rPr lang="zh-TW" altLang="en-US" sz="2400" b="1" dirty="0">
                <a:latin typeface="微軟正黑體" pitchFamily="34" charset="-120"/>
                <a:ea typeface="微軟正黑體" pitchFamily="34" charset="-120"/>
              </a:rPr>
              <a:t>部定課程方向並研發校訂課程及多元選修課程</a:t>
            </a:r>
            <a:r>
              <a:rPr lang="zh-TW" altLang="en-US" sz="2400" b="1" dirty="0" smtClean="0">
                <a:latin typeface="微軟正黑體" pitchFamily="34" charset="-120"/>
                <a:ea typeface="微軟正黑體" pitchFamily="34" charset="-120"/>
              </a:rPr>
              <a:t>。</a:t>
            </a:r>
            <a:endParaRPr lang="en-US" altLang="zh-TW" sz="2400" b="1" dirty="0" smtClean="0">
              <a:latin typeface="微軟正黑體" pitchFamily="34" charset="-120"/>
              <a:ea typeface="微軟正黑體" pitchFamily="34" charset="-120"/>
            </a:endParaRPr>
          </a:p>
          <a:p>
            <a:pPr marL="800100" lvl="1" indent="-342900">
              <a:buFont typeface="Arial" pitchFamily="34" charset="0"/>
              <a:buChar char="•"/>
            </a:pPr>
            <a:r>
              <a:rPr lang="zh-TW" altLang="en-US" sz="2400" dirty="0">
                <a:latin typeface="微軟正黑體" pitchFamily="34" charset="-120"/>
                <a:ea typeface="微軟正黑體" pitchFamily="34" charset="-120"/>
              </a:rPr>
              <a:t>多元選修</a:t>
            </a:r>
            <a:r>
              <a:rPr lang="en-US" altLang="zh-TW" sz="2400" dirty="0">
                <a:latin typeface="微軟正黑體" pitchFamily="34" charset="-120"/>
                <a:ea typeface="微軟正黑體" pitchFamily="34" charset="-120"/>
              </a:rPr>
              <a:t>18</a:t>
            </a:r>
            <a:r>
              <a:rPr lang="zh-TW" altLang="en-US" sz="2400" dirty="0">
                <a:latin typeface="微軟正黑體" pitchFamily="34" charset="-120"/>
                <a:ea typeface="微軟正黑體" pitchFamily="34" charset="-120"/>
              </a:rPr>
              <a:t>週課程計畫初稿已完成，尚須檢視對應的大學學群及送課發會審議</a:t>
            </a:r>
            <a:r>
              <a:rPr lang="zh-TW" altLang="en-US" sz="2400" dirty="0" smtClean="0">
                <a:latin typeface="微軟正黑體" pitchFamily="34" charset="-120"/>
                <a:ea typeface="微軟正黑體" pitchFamily="34" charset="-120"/>
              </a:rPr>
              <a:t>。</a:t>
            </a:r>
            <a:endParaRPr lang="zh-TW" altLang="en-US" sz="2400" dirty="0">
              <a:latin typeface="微軟正黑體" pitchFamily="34" charset="-120"/>
              <a:ea typeface="微軟正黑體" pitchFamily="34" charset="-120"/>
            </a:endParaRPr>
          </a:p>
          <a:p>
            <a:pPr marL="342900" indent="-342900">
              <a:buFont typeface="+mj-lt"/>
              <a:buAutoNum type="arabicPeriod"/>
            </a:pPr>
            <a:r>
              <a:rPr lang="zh-TW" altLang="en-US" sz="2400" b="1" dirty="0" smtClean="0">
                <a:latin typeface="微軟正黑體" pitchFamily="34" charset="-120"/>
                <a:ea typeface="微軟正黑體" pitchFamily="34" charset="-120"/>
              </a:rPr>
              <a:t>分享</a:t>
            </a:r>
            <a:r>
              <a:rPr lang="zh-TW" altLang="en-US" sz="2400" b="1" dirty="0">
                <a:latin typeface="微軟正黑體" pitchFamily="34" charset="-120"/>
                <a:ea typeface="微軟正黑體" pitchFamily="34" charset="-120"/>
              </a:rPr>
              <a:t>教學創意，凝聚校內共識，達到教師交流與增能的目的</a:t>
            </a:r>
            <a:r>
              <a:rPr lang="zh-TW" altLang="en-US" sz="2400" b="1" dirty="0" smtClean="0">
                <a:latin typeface="微軟正黑體" pitchFamily="34" charset="-120"/>
                <a:ea typeface="微軟正黑體" pitchFamily="34" charset="-120"/>
              </a:rPr>
              <a:t>。</a:t>
            </a:r>
            <a:endParaRPr lang="en-US" altLang="zh-TW" sz="2400" b="1" dirty="0" smtClean="0">
              <a:latin typeface="微軟正黑體" pitchFamily="34" charset="-120"/>
              <a:ea typeface="微軟正黑體" pitchFamily="34" charset="-120"/>
            </a:endParaRPr>
          </a:p>
          <a:p>
            <a:pPr marL="800100" lvl="1" indent="-342900">
              <a:buFont typeface="Arial" pitchFamily="34" charset="0"/>
              <a:buChar char="•"/>
            </a:pPr>
            <a:r>
              <a:rPr lang="zh-TW" altLang="en-US" sz="2400" dirty="0">
                <a:latin typeface="微軟正黑體" pitchFamily="34" charset="-120"/>
                <a:ea typeface="微軟正黑體" pitchFamily="34" charset="-120"/>
              </a:rPr>
              <a:t>目前</a:t>
            </a:r>
            <a:r>
              <a:rPr lang="zh-TW" altLang="en-US" sz="2400" dirty="0" smtClean="0">
                <a:latin typeface="微軟正黑體" pitchFamily="34" charset="-120"/>
                <a:ea typeface="微軟正黑體" pitchFamily="34" charset="-120"/>
              </a:rPr>
              <a:t>成立高中部教師</a:t>
            </a:r>
            <a:r>
              <a:rPr lang="en-US" altLang="zh-TW" sz="2400" dirty="0" smtClean="0">
                <a:latin typeface="微軟正黑體" pitchFamily="34" charset="-120"/>
                <a:ea typeface="微軟正黑體" pitchFamily="34" charset="-120"/>
              </a:rPr>
              <a:t>LINE</a:t>
            </a:r>
            <a:r>
              <a:rPr lang="zh-TW" altLang="en-US" sz="2400" dirty="0" smtClean="0">
                <a:latin typeface="微軟正黑體" pitchFamily="34" charset="-120"/>
                <a:ea typeface="微軟正黑體" pitchFamily="34" charset="-120"/>
              </a:rPr>
              <a:t>群組，於群組上交流資訊及經驗分享</a:t>
            </a:r>
            <a:endParaRPr lang="zh-TW" altLang="en-US" sz="2400" dirty="0">
              <a:latin typeface="微軟正黑體" pitchFamily="34" charset="-120"/>
              <a:ea typeface="微軟正黑體" pitchFamily="34" charset="-120"/>
            </a:endParaRPr>
          </a:p>
          <a:p>
            <a:pPr marL="342900" indent="-342900">
              <a:buFont typeface="+mj-lt"/>
              <a:buAutoNum type="arabicPeriod"/>
            </a:pPr>
            <a:endParaRPr lang="en-US" altLang="zh-TW" sz="2400" dirty="0" smtClean="0">
              <a:latin typeface="微軟正黑體" pitchFamily="34" charset="-120"/>
              <a:ea typeface="微軟正黑體" pitchFamily="34" charset="-120"/>
            </a:endParaRPr>
          </a:p>
        </p:txBody>
      </p:sp>
    </p:spTree>
    <p:extLst>
      <p:ext uri="{BB962C8B-B14F-4D97-AF65-F5344CB8AC3E}">
        <p14:creationId xmlns:p14="http://schemas.microsoft.com/office/powerpoint/2010/main" val="8996672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4"/>
          <p:cNvSpPr>
            <a:spLocks noGrp="1"/>
          </p:cNvSpPr>
          <p:nvPr>
            <p:ph type="title"/>
          </p:nvPr>
        </p:nvSpPr>
        <p:spPr>
          <a:xfrm>
            <a:off x="838200" y="365125"/>
            <a:ext cx="5486400" cy="1325563"/>
          </a:xfrm>
        </p:spPr>
        <p:txBody>
          <a:bodyPr>
            <a:normAutofit/>
          </a:bodyPr>
          <a:lstStyle/>
          <a:p>
            <a:pPr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經費</a:t>
            </a:r>
            <a:endPar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grpSp>
        <p:nvGrpSpPr>
          <p:cNvPr id="5" name="Group 18"/>
          <p:cNvGrpSpPr/>
          <p:nvPr/>
        </p:nvGrpSpPr>
        <p:grpSpPr>
          <a:xfrm rot="5400000">
            <a:off x="-2769574" y="2769573"/>
            <a:ext cx="6858002" cy="1318856"/>
            <a:chOff x="0" y="5204122"/>
            <a:chExt cx="10506757" cy="1653878"/>
          </a:xfrm>
        </p:grpSpPr>
        <p:sp>
          <p:nvSpPr>
            <p:cNvPr id="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16" name="TextBox 58">
            <a:extLst>
              <a:ext uri="{FF2B5EF4-FFF2-40B4-BE49-F238E27FC236}">
                <a16:creationId xmlns:a16="http://schemas.microsoft.com/office/drawing/2014/main" xmlns="" id="{1DC5CF9E-B314-4F68-80D8-9A9A658BDEAF}"/>
              </a:ext>
            </a:extLst>
          </p:cNvPr>
          <p:cNvSpPr txBox="1"/>
          <p:nvPr/>
        </p:nvSpPr>
        <p:spPr>
          <a:xfrm>
            <a:off x="-406908" y="5093993"/>
            <a:ext cx="2099582" cy="400110"/>
          </a:xfrm>
          <a:prstGeom prst="rect">
            <a:avLst/>
          </a:prstGeom>
          <a:noFill/>
        </p:spPr>
        <p:txBody>
          <a:bodyPr wrap="square" rtlCol="0">
            <a:spAutoFit/>
          </a:bodyPr>
          <a:lstStyle/>
          <a:p>
            <a:pPr lvl="0" algn="ctr">
              <a:defRPr/>
            </a:pPr>
            <a:r>
              <a:rPr lang="en-GB" sz="2000" dirty="0" smtClean="0">
                <a:solidFill>
                  <a:srgbClr val="FFFFFF"/>
                </a:solidFill>
                <a:latin typeface="Noto Sans" panose="020B0502040504020204" pitchFamily="34"/>
                <a:ea typeface="Noto Sans" panose="020B0502040504020204" pitchFamily="34"/>
                <a:cs typeface="Noto Sans" panose="020B0502040504020204" pitchFamily="34"/>
              </a:rPr>
              <a:t>RESOURCE</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grpSp>
        <p:nvGrpSpPr>
          <p:cNvPr id="17" name="Group 63">
            <a:extLst>
              <a:ext uri="{FF2B5EF4-FFF2-40B4-BE49-F238E27FC236}">
                <a16:creationId xmlns:a16="http://schemas.microsoft.com/office/drawing/2014/main" xmlns="" id="{3E472C43-D9FC-4F15-AF4E-C808543BC88D}"/>
              </a:ext>
            </a:extLst>
          </p:cNvPr>
          <p:cNvGrpSpPr/>
          <p:nvPr/>
        </p:nvGrpSpPr>
        <p:grpSpPr>
          <a:xfrm>
            <a:off x="97303" y="4269381"/>
            <a:ext cx="1002474" cy="793025"/>
            <a:chOff x="3665538" y="1665288"/>
            <a:chExt cx="3702050" cy="2944812"/>
          </a:xfrm>
          <a:solidFill>
            <a:schemeClr val="bg1"/>
          </a:solidFill>
        </p:grpSpPr>
        <p:sp>
          <p:nvSpPr>
            <p:cNvPr id="18" name="Freeform 46">
              <a:extLst>
                <a:ext uri="{FF2B5EF4-FFF2-40B4-BE49-F238E27FC236}">
                  <a16:creationId xmlns:a16="http://schemas.microsoft.com/office/drawing/2014/main" xmlns="" id="{BC02B5F6-83E0-4C6F-A7F2-F0900079D900}"/>
                </a:ext>
              </a:extLst>
            </p:cNvPr>
            <p:cNvSpPr>
              <a:spLocks/>
            </p:cNvSpPr>
            <p:nvPr/>
          </p:nvSpPr>
          <p:spPr bwMode="auto">
            <a:xfrm>
              <a:off x="4392613" y="3819525"/>
              <a:ext cx="1006475" cy="790575"/>
            </a:xfrm>
            <a:custGeom>
              <a:avLst/>
              <a:gdLst>
                <a:gd name="T0" fmla="*/ 404 w 806"/>
                <a:gd name="T1" fmla="*/ 628 h 628"/>
                <a:gd name="T2" fmla="*/ 285 w 806"/>
                <a:gd name="T3" fmla="*/ 538 h 628"/>
                <a:gd name="T4" fmla="*/ 13 w 806"/>
                <a:gd name="T5" fmla="*/ 154 h 628"/>
                <a:gd name="T6" fmla="*/ 0 w 806"/>
                <a:gd name="T7" fmla="*/ 135 h 628"/>
                <a:gd name="T8" fmla="*/ 77 w 806"/>
                <a:gd name="T9" fmla="*/ 111 h 628"/>
                <a:gd name="T10" fmla="*/ 410 w 806"/>
                <a:gd name="T11" fmla="*/ 5 h 628"/>
                <a:gd name="T12" fmla="*/ 442 w 806"/>
                <a:gd name="T13" fmla="*/ 15 h 628"/>
                <a:gd name="T14" fmla="*/ 620 w 806"/>
                <a:gd name="T15" fmla="*/ 279 h 628"/>
                <a:gd name="T16" fmla="*/ 756 w 806"/>
                <a:gd name="T17" fmla="*/ 389 h 628"/>
                <a:gd name="T18" fmla="*/ 804 w 806"/>
                <a:gd name="T19" fmla="*/ 464 h 628"/>
                <a:gd name="T20" fmla="*/ 750 w 806"/>
                <a:gd name="T21" fmla="*/ 530 h 628"/>
                <a:gd name="T22" fmla="*/ 465 w 806"/>
                <a:gd name="T23" fmla="*/ 620 h 628"/>
                <a:gd name="T24" fmla="*/ 436 w 806"/>
                <a:gd name="T25" fmla="*/ 628 h 628"/>
                <a:gd name="T26" fmla="*/ 404 w 806"/>
                <a:gd name="T27" fmla="*/ 628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6" h="628">
                  <a:moveTo>
                    <a:pt x="404" y="628"/>
                  </a:moveTo>
                  <a:cubicBezTo>
                    <a:pt x="349" y="618"/>
                    <a:pt x="316" y="582"/>
                    <a:pt x="285" y="538"/>
                  </a:cubicBezTo>
                  <a:cubicBezTo>
                    <a:pt x="196" y="409"/>
                    <a:pt x="104" y="282"/>
                    <a:pt x="13" y="154"/>
                  </a:cubicBezTo>
                  <a:cubicBezTo>
                    <a:pt x="9" y="148"/>
                    <a:pt x="5" y="143"/>
                    <a:pt x="0" y="135"/>
                  </a:cubicBezTo>
                  <a:cubicBezTo>
                    <a:pt x="27" y="126"/>
                    <a:pt x="52" y="119"/>
                    <a:pt x="77" y="111"/>
                  </a:cubicBezTo>
                  <a:cubicBezTo>
                    <a:pt x="188" y="75"/>
                    <a:pt x="299" y="41"/>
                    <a:pt x="410" y="5"/>
                  </a:cubicBezTo>
                  <a:cubicBezTo>
                    <a:pt x="425" y="0"/>
                    <a:pt x="433" y="2"/>
                    <a:pt x="442" y="15"/>
                  </a:cubicBezTo>
                  <a:cubicBezTo>
                    <a:pt x="501" y="104"/>
                    <a:pt x="561" y="191"/>
                    <a:pt x="620" y="279"/>
                  </a:cubicBezTo>
                  <a:cubicBezTo>
                    <a:pt x="654" y="329"/>
                    <a:pt x="699" y="366"/>
                    <a:pt x="756" y="389"/>
                  </a:cubicBezTo>
                  <a:cubicBezTo>
                    <a:pt x="790" y="403"/>
                    <a:pt x="806" y="428"/>
                    <a:pt x="804" y="464"/>
                  </a:cubicBezTo>
                  <a:cubicBezTo>
                    <a:pt x="803" y="495"/>
                    <a:pt x="783" y="519"/>
                    <a:pt x="750" y="530"/>
                  </a:cubicBezTo>
                  <a:cubicBezTo>
                    <a:pt x="655" y="560"/>
                    <a:pt x="560" y="590"/>
                    <a:pt x="465" y="620"/>
                  </a:cubicBezTo>
                  <a:cubicBezTo>
                    <a:pt x="455" y="623"/>
                    <a:pt x="446" y="625"/>
                    <a:pt x="436" y="628"/>
                  </a:cubicBezTo>
                  <a:cubicBezTo>
                    <a:pt x="425" y="628"/>
                    <a:pt x="415" y="628"/>
                    <a:pt x="404" y="6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47">
              <a:extLst>
                <a:ext uri="{FF2B5EF4-FFF2-40B4-BE49-F238E27FC236}">
                  <a16:creationId xmlns:a16="http://schemas.microsoft.com/office/drawing/2014/main" xmlns="" id="{2E7B1466-FD8D-45EF-A1F7-E746DD20A1B5}"/>
                </a:ext>
              </a:extLst>
            </p:cNvPr>
            <p:cNvSpPr>
              <a:spLocks/>
            </p:cNvSpPr>
            <p:nvPr/>
          </p:nvSpPr>
          <p:spPr bwMode="auto">
            <a:xfrm>
              <a:off x="4730750" y="1665288"/>
              <a:ext cx="1763713" cy="2030412"/>
            </a:xfrm>
            <a:custGeom>
              <a:avLst/>
              <a:gdLst>
                <a:gd name="T0" fmla="*/ 0 w 1413"/>
                <a:gd name="T1" fmla="*/ 723 h 1613"/>
                <a:gd name="T2" fmla="*/ 906 w 1413"/>
                <a:gd name="T3" fmla="*/ 0 h 1613"/>
                <a:gd name="T4" fmla="*/ 1413 w 1413"/>
                <a:gd name="T5" fmla="*/ 1613 h 1613"/>
                <a:gd name="T6" fmla="*/ 257 w 1413"/>
                <a:gd name="T7" fmla="*/ 1540 h 1613"/>
                <a:gd name="T8" fmla="*/ 0 w 1413"/>
                <a:gd name="T9" fmla="*/ 723 h 1613"/>
              </a:gdLst>
              <a:ahLst/>
              <a:cxnLst>
                <a:cxn ang="0">
                  <a:pos x="T0" y="T1"/>
                </a:cxn>
                <a:cxn ang="0">
                  <a:pos x="T2" y="T3"/>
                </a:cxn>
                <a:cxn ang="0">
                  <a:pos x="T4" y="T5"/>
                </a:cxn>
                <a:cxn ang="0">
                  <a:pos x="T6" y="T7"/>
                </a:cxn>
                <a:cxn ang="0">
                  <a:pos x="T8" y="T9"/>
                </a:cxn>
              </a:cxnLst>
              <a:rect l="0" t="0" r="r" b="b"/>
              <a:pathLst>
                <a:path w="1413" h="1613">
                  <a:moveTo>
                    <a:pt x="0" y="723"/>
                  </a:moveTo>
                  <a:cubicBezTo>
                    <a:pt x="359" y="555"/>
                    <a:pt x="648" y="300"/>
                    <a:pt x="906" y="0"/>
                  </a:cubicBezTo>
                  <a:cubicBezTo>
                    <a:pt x="1075" y="539"/>
                    <a:pt x="1244" y="1074"/>
                    <a:pt x="1413" y="1613"/>
                  </a:cubicBezTo>
                  <a:cubicBezTo>
                    <a:pt x="1031" y="1516"/>
                    <a:pt x="648" y="1473"/>
                    <a:pt x="257" y="1540"/>
                  </a:cubicBezTo>
                  <a:cubicBezTo>
                    <a:pt x="171" y="1267"/>
                    <a:pt x="86" y="996"/>
                    <a:pt x="0" y="7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48">
              <a:extLst>
                <a:ext uri="{FF2B5EF4-FFF2-40B4-BE49-F238E27FC236}">
                  <a16:creationId xmlns:a16="http://schemas.microsoft.com/office/drawing/2014/main" xmlns="" id="{7DA543F7-92AF-4AD8-90F8-FC2BD6B56B6F}"/>
                </a:ext>
              </a:extLst>
            </p:cNvPr>
            <p:cNvSpPr>
              <a:spLocks/>
            </p:cNvSpPr>
            <p:nvPr/>
          </p:nvSpPr>
          <p:spPr bwMode="auto">
            <a:xfrm>
              <a:off x="3665538" y="2630488"/>
              <a:ext cx="1211263" cy="1266825"/>
            </a:xfrm>
            <a:custGeom>
              <a:avLst/>
              <a:gdLst>
                <a:gd name="T0" fmla="*/ 713 w 970"/>
                <a:gd name="T1" fmla="*/ 0 h 1006"/>
                <a:gd name="T2" fmla="*/ 970 w 970"/>
                <a:gd name="T3" fmla="*/ 817 h 1006"/>
                <a:gd name="T4" fmla="*/ 825 w 970"/>
                <a:gd name="T5" fmla="*/ 862 h 1006"/>
                <a:gd name="T6" fmla="*/ 541 w 970"/>
                <a:gd name="T7" fmla="*/ 948 h 1006"/>
                <a:gd name="T8" fmla="*/ 26 w 970"/>
                <a:gd name="T9" fmla="*/ 587 h 1006"/>
                <a:gd name="T10" fmla="*/ 318 w 970"/>
                <a:gd name="T11" fmla="*/ 125 h 1006"/>
                <a:gd name="T12" fmla="*/ 713 w 970"/>
                <a:gd name="T13" fmla="*/ 0 h 1006"/>
              </a:gdLst>
              <a:ahLst/>
              <a:cxnLst>
                <a:cxn ang="0">
                  <a:pos x="T0" y="T1"/>
                </a:cxn>
                <a:cxn ang="0">
                  <a:pos x="T2" y="T3"/>
                </a:cxn>
                <a:cxn ang="0">
                  <a:pos x="T4" y="T5"/>
                </a:cxn>
                <a:cxn ang="0">
                  <a:pos x="T6" y="T7"/>
                </a:cxn>
                <a:cxn ang="0">
                  <a:pos x="T8" y="T9"/>
                </a:cxn>
                <a:cxn ang="0">
                  <a:pos x="T10" y="T11"/>
                </a:cxn>
                <a:cxn ang="0">
                  <a:pos x="T12" y="T13"/>
                </a:cxn>
              </a:cxnLst>
              <a:rect l="0" t="0" r="r" b="b"/>
              <a:pathLst>
                <a:path w="970" h="1006">
                  <a:moveTo>
                    <a:pt x="713" y="0"/>
                  </a:moveTo>
                  <a:cubicBezTo>
                    <a:pt x="799" y="274"/>
                    <a:pt x="884" y="544"/>
                    <a:pt x="970" y="817"/>
                  </a:cubicBezTo>
                  <a:cubicBezTo>
                    <a:pt x="920" y="832"/>
                    <a:pt x="873" y="847"/>
                    <a:pt x="825" y="862"/>
                  </a:cubicBezTo>
                  <a:cubicBezTo>
                    <a:pt x="731" y="891"/>
                    <a:pt x="638" y="926"/>
                    <a:pt x="541" y="948"/>
                  </a:cubicBezTo>
                  <a:cubicBezTo>
                    <a:pt x="297" y="1006"/>
                    <a:pt x="58" y="835"/>
                    <a:pt x="26" y="587"/>
                  </a:cubicBezTo>
                  <a:cubicBezTo>
                    <a:pt x="0" y="381"/>
                    <a:pt x="121" y="190"/>
                    <a:pt x="318" y="125"/>
                  </a:cubicBezTo>
                  <a:cubicBezTo>
                    <a:pt x="449" y="83"/>
                    <a:pt x="580" y="42"/>
                    <a:pt x="7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49">
              <a:extLst>
                <a:ext uri="{FF2B5EF4-FFF2-40B4-BE49-F238E27FC236}">
                  <a16:creationId xmlns:a16="http://schemas.microsoft.com/office/drawing/2014/main" xmlns="" id="{8439EDC4-AF54-417E-8AD7-DF2AC4CE0141}"/>
                </a:ext>
              </a:extLst>
            </p:cNvPr>
            <p:cNvSpPr>
              <a:spLocks/>
            </p:cNvSpPr>
            <p:nvPr/>
          </p:nvSpPr>
          <p:spPr bwMode="auto">
            <a:xfrm>
              <a:off x="6461125" y="1676400"/>
              <a:ext cx="906463" cy="1601787"/>
            </a:xfrm>
            <a:custGeom>
              <a:avLst/>
              <a:gdLst>
                <a:gd name="T0" fmla="*/ 487 w 726"/>
                <a:gd name="T1" fmla="*/ 1272 h 1272"/>
                <a:gd name="T2" fmla="*/ 322 w 726"/>
                <a:gd name="T3" fmla="*/ 1185 h 1272"/>
                <a:gd name="T4" fmla="*/ 371 w 726"/>
                <a:gd name="T5" fmla="*/ 609 h 1272"/>
                <a:gd name="T6" fmla="*/ 0 w 726"/>
                <a:gd name="T7" fmla="*/ 166 h 1272"/>
                <a:gd name="T8" fmla="*/ 87 w 726"/>
                <a:gd name="T9" fmla="*/ 0 h 1272"/>
                <a:gd name="T10" fmla="*/ 487 w 726"/>
                <a:gd name="T11" fmla="*/ 1272 h 1272"/>
              </a:gdLst>
              <a:ahLst/>
              <a:cxnLst>
                <a:cxn ang="0">
                  <a:pos x="T0" y="T1"/>
                </a:cxn>
                <a:cxn ang="0">
                  <a:pos x="T2" y="T3"/>
                </a:cxn>
                <a:cxn ang="0">
                  <a:pos x="T4" y="T5"/>
                </a:cxn>
                <a:cxn ang="0">
                  <a:pos x="T6" y="T7"/>
                </a:cxn>
                <a:cxn ang="0">
                  <a:pos x="T8" y="T9"/>
                </a:cxn>
                <a:cxn ang="0">
                  <a:pos x="T10" y="T11"/>
                </a:cxn>
              </a:cxnLst>
              <a:rect l="0" t="0" r="r" b="b"/>
              <a:pathLst>
                <a:path w="726" h="1272">
                  <a:moveTo>
                    <a:pt x="487" y="1272"/>
                  </a:moveTo>
                  <a:cubicBezTo>
                    <a:pt x="432" y="1243"/>
                    <a:pt x="378" y="1215"/>
                    <a:pt x="322" y="1185"/>
                  </a:cubicBezTo>
                  <a:cubicBezTo>
                    <a:pt x="414" y="999"/>
                    <a:pt x="434" y="807"/>
                    <a:pt x="371" y="609"/>
                  </a:cubicBezTo>
                  <a:cubicBezTo>
                    <a:pt x="309" y="412"/>
                    <a:pt x="183" y="266"/>
                    <a:pt x="0" y="166"/>
                  </a:cubicBezTo>
                  <a:cubicBezTo>
                    <a:pt x="29" y="110"/>
                    <a:pt x="58" y="55"/>
                    <a:pt x="87" y="0"/>
                  </a:cubicBezTo>
                  <a:cubicBezTo>
                    <a:pt x="559" y="240"/>
                    <a:pt x="726" y="828"/>
                    <a:pt x="487" y="1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50">
              <a:extLst>
                <a:ext uri="{FF2B5EF4-FFF2-40B4-BE49-F238E27FC236}">
                  <a16:creationId xmlns:a16="http://schemas.microsoft.com/office/drawing/2014/main" xmlns="" id="{39055463-D3CC-4309-A3AC-C604B4A30B2E}"/>
                </a:ext>
              </a:extLst>
            </p:cNvPr>
            <p:cNvSpPr>
              <a:spLocks/>
            </p:cNvSpPr>
            <p:nvPr/>
          </p:nvSpPr>
          <p:spPr bwMode="auto">
            <a:xfrm>
              <a:off x="6276975" y="2039938"/>
              <a:ext cx="639763" cy="1049337"/>
            </a:xfrm>
            <a:custGeom>
              <a:avLst/>
              <a:gdLst>
                <a:gd name="T0" fmla="*/ 185 w 513"/>
                <a:gd name="T1" fmla="*/ 748 h 833"/>
                <a:gd name="T2" fmla="*/ 214 w 513"/>
                <a:gd name="T3" fmla="*/ 416 h 833"/>
                <a:gd name="T4" fmla="*/ 0 w 513"/>
                <a:gd name="T5" fmla="*/ 161 h 833"/>
                <a:gd name="T6" fmla="*/ 84 w 513"/>
                <a:gd name="T7" fmla="*/ 0 h 833"/>
                <a:gd name="T8" fmla="*/ 347 w 513"/>
                <a:gd name="T9" fmla="*/ 833 h 833"/>
                <a:gd name="T10" fmla="*/ 185 w 513"/>
                <a:gd name="T11" fmla="*/ 748 h 833"/>
              </a:gdLst>
              <a:ahLst/>
              <a:cxnLst>
                <a:cxn ang="0">
                  <a:pos x="T0" y="T1"/>
                </a:cxn>
                <a:cxn ang="0">
                  <a:pos x="T2" y="T3"/>
                </a:cxn>
                <a:cxn ang="0">
                  <a:pos x="T4" y="T5"/>
                </a:cxn>
                <a:cxn ang="0">
                  <a:pos x="T6" y="T7"/>
                </a:cxn>
                <a:cxn ang="0">
                  <a:pos x="T8" y="T9"/>
                </a:cxn>
                <a:cxn ang="0">
                  <a:pos x="T10" y="T11"/>
                </a:cxn>
              </a:cxnLst>
              <a:rect l="0" t="0" r="r" b="b"/>
              <a:pathLst>
                <a:path w="513" h="833">
                  <a:moveTo>
                    <a:pt x="185" y="748"/>
                  </a:moveTo>
                  <a:cubicBezTo>
                    <a:pt x="239" y="639"/>
                    <a:pt x="250" y="529"/>
                    <a:pt x="214" y="416"/>
                  </a:cubicBezTo>
                  <a:cubicBezTo>
                    <a:pt x="178" y="303"/>
                    <a:pt x="106" y="219"/>
                    <a:pt x="0" y="161"/>
                  </a:cubicBezTo>
                  <a:cubicBezTo>
                    <a:pt x="29" y="107"/>
                    <a:pt x="56" y="53"/>
                    <a:pt x="84" y="0"/>
                  </a:cubicBezTo>
                  <a:cubicBezTo>
                    <a:pt x="375" y="139"/>
                    <a:pt x="513" y="525"/>
                    <a:pt x="347" y="833"/>
                  </a:cubicBezTo>
                  <a:cubicBezTo>
                    <a:pt x="294" y="805"/>
                    <a:pt x="241" y="777"/>
                    <a:pt x="185" y="7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aphicFrame>
        <p:nvGraphicFramePr>
          <p:cNvPr id="4" name="資料庫圖表 3"/>
          <p:cNvGraphicFramePr/>
          <p:nvPr>
            <p:extLst>
              <p:ext uri="{D42A27DB-BD31-4B8C-83A1-F6EECF244321}">
                <p14:modId xmlns:p14="http://schemas.microsoft.com/office/powerpoint/2010/main" val="1311115286"/>
              </p:ext>
            </p:extLst>
          </p:nvPr>
        </p:nvGraphicFramePr>
        <p:xfrm>
          <a:off x="2103120" y="686053"/>
          <a:ext cx="9768840" cy="6138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290570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534" t="13315" r="10951" b="21991"/>
          <a:stretch/>
        </p:blipFill>
        <p:spPr bwMode="auto">
          <a:xfrm>
            <a:off x="0" y="-1"/>
            <a:ext cx="12192000"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417749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4"/>
          <p:cNvSpPr>
            <a:spLocks noGrp="1"/>
          </p:cNvSpPr>
          <p:nvPr>
            <p:ph type="title"/>
          </p:nvPr>
        </p:nvSpPr>
        <p:spPr>
          <a:xfrm>
            <a:off x="838200" y="365125"/>
            <a:ext cx="5486400" cy="1325563"/>
          </a:xfrm>
        </p:spPr>
        <p:txBody>
          <a:bodyPr>
            <a:normAutofit/>
          </a:bodyPr>
          <a:lstStyle/>
          <a:p>
            <a:pPr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經費</a:t>
            </a:r>
            <a:endPar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grpSp>
        <p:nvGrpSpPr>
          <p:cNvPr id="5" name="Group 18"/>
          <p:cNvGrpSpPr/>
          <p:nvPr/>
        </p:nvGrpSpPr>
        <p:grpSpPr>
          <a:xfrm rot="5400000">
            <a:off x="-2769574" y="2769573"/>
            <a:ext cx="6858002" cy="1318856"/>
            <a:chOff x="0" y="5204122"/>
            <a:chExt cx="10506757" cy="1653878"/>
          </a:xfrm>
        </p:grpSpPr>
        <p:sp>
          <p:nvSpPr>
            <p:cNvPr id="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16" name="TextBox 58">
            <a:extLst>
              <a:ext uri="{FF2B5EF4-FFF2-40B4-BE49-F238E27FC236}">
                <a16:creationId xmlns:a16="http://schemas.microsoft.com/office/drawing/2014/main" xmlns="" id="{1DC5CF9E-B314-4F68-80D8-9A9A658BDEAF}"/>
              </a:ext>
            </a:extLst>
          </p:cNvPr>
          <p:cNvSpPr txBox="1"/>
          <p:nvPr/>
        </p:nvSpPr>
        <p:spPr>
          <a:xfrm>
            <a:off x="-406908" y="5093993"/>
            <a:ext cx="2099582" cy="400110"/>
          </a:xfrm>
          <a:prstGeom prst="rect">
            <a:avLst/>
          </a:prstGeom>
          <a:noFill/>
        </p:spPr>
        <p:txBody>
          <a:bodyPr wrap="square" rtlCol="0">
            <a:spAutoFit/>
          </a:bodyPr>
          <a:lstStyle/>
          <a:p>
            <a:pPr lvl="0" algn="ctr">
              <a:defRPr/>
            </a:pPr>
            <a:r>
              <a:rPr lang="en-GB" sz="2000" dirty="0" smtClean="0">
                <a:solidFill>
                  <a:srgbClr val="FFFFFF"/>
                </a:solidFill>
                <a:latin typeface="Noto Sans" panose="020B0502040504020204" pitchFamily="34"/>
                <a:ea typeface="Noto Sans" panose="020B0502040504020204" pitchFamily="34"/>
                <a:cs typeface="Noto Sans" panose="020B0502040504020204" pitchFamily="34"/>
              </a:rPr>
              <a:t>RESOURCE</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grpSp>
        <p:nvGrpSpPr>
          <p:cNvPr id="17" name="Group 63">
            <a:extLst>
              <a:ext uri="{FF2B5EF4-FFF2-40B4-BE49-F238E27FC236}">
                <a16:creationId xmlns:a16="http://schemas.microsoft.com/office/drawing/2014/main" xmlns="" id="{3E472C43-D9FC-4F15-AF4E-C808543BC88D}"/>
              </a:ext>
            </a:extLst>
          </p:cNvPr>
          <p:cNvGrpSpPr/>
          <p:nvPr/>
        </p:nvGrpSpPr>
        <p:grpSpPr>
          <a:xfrm>
            <a:off x="97303" y="4269381"/>
            <a:ext cx="1002474" cy="793025"/>
            <a:chOff x="3665538" y="1665288"/>
            <a:chExt cx="3702050" cy="2944812"/>
          </a:xfrm>
          <a:solidFill>
            <a:schemeClr val="bg1"/>
          </a:solidFill>
        </p:grpSpPr>
        <p:sp>
          <p:nvSpPr>
            <p:cNvPr id="18" name="Freeform 46">
              <a:extLst>
                <a:ext uri="{FF2B5EF4-FFF2-40B4-BE49-F238E27FC236}">
                  <a16:creationId xmlns:a16="http://schemas.microsoft.com/office/drawing/2014/main" xmlns="" id="{BC02B5F6-83E0-4C6F-A7F2-F0900079D900}"/>
                </a:ext>
              </a:extLst>
            </p:cNvPr>
            <p:cNvSpPr>
              <a:spLocks/>
            </p:cNvSpPr>
            <p:nvPr/>
          </p:nvSpPr>
          <p:spPr bwMode="auto">
            <a:xfrm>
              <a:off x="4392613" y="3819525"/>
              <a:ext cx="1006475" cy="790575"/>
            </a:xfrm>
            <a:custGeom>
              <a:avLst/>
              <a:gdLst>
                <a:gd name="T0" fmla="*/ 404 w 806"/>
                <a:gd name="T1" fmla="*/ 628 h 628"/>
                <a:gd name="T2" fmla="*/ 285 w 806"/>
                <a:gd name="T3" fmla="*/ 538 h 628"/>
                <a:gd name="T4" fmla="*/ 13 w 806"/>
                <a:gd name="T5" fmla="*/ 154 h 628"/>
                <a:gd name="T6" fmla="*/ 0 w 806"/>
                <a:gd name="T7" fmla="*/ 135 h 628"/>
                <a:gd name="T8" fmla="*/ 77 w 806"/>
                <a:gd name="T9" fmla="*/ 111 h 628"/>
                <a:gd name="T10" fmla="*/ 410 w 806"/>
                <a:gd name="T11" fmla="*/ 5 h 628"/>
                <a:gd name="T12" fmla="*/ 442 w 806"/>
                <a:gd name="T13" fmla="*/ 15 h 628"/>
                <a:gd name="T14" fmla="*/ 620 w 806"/>
                <a:gd name="T15" fmla="*/ 279 h 628"/>
                <a:gd name="T16" fmla="*/ 756 w 806"/>
                <a:gd name="T17" fmla="*/ 389 h 628"/>
                <a:gd name="T18" fmla="*/ 804 w 806"/>
                <a:gd name="T19" fmla="*/ 464 h 628"/>
                <a:gd name="T20" fmla="*/ 750 w 806"/>
                <a:gd name="T21" fmla="*/ 530 h 628"/>
                <a:gd name="T22" fmla="*/ 465 w 806"/>
                <a:gd name="T23" fmla="*/ 620 h 628"/>
                <a:gd name="T24" fmla="*/ 436 w 806"/>
                <a:gd name="T25" fmla="*/ 628 h 628"/>
                <a:gd name="T26" fmla="*/ 404 w 806"/>
                <a:gd name="T27" fmla="*/ 628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6" h="628">
                  <a:moveTo>
                    <a:pt x="404" y="628"/>
                  </a:moveTo>
                  <a:cubicBezTo>
                    <a:pt x="349" y="618"/>
                    <a:pt x="316" y="582"/>
                    <a:pt x="285" y="538"/>
                  </a:cubicBezTo>
                  <a:cubicBezTo>
                    <a:pt x="196" y="409"/>
                    <a:pt x="104" y="282"/>
                    <a:pt x="13" y="154"/>
                  </a:cubicBezTo>
                  <a:cubicBezTo>
                    <a:pt x="9" y="148"/>
                    <a:pt x="5" y="143"/>
                    <a:pt x="0" y="135"/>
                  </a:cubicBezTo>
                  <a:cubicBezTo>
                    <a:pt x="27" y="126"/>
                    <a:pt x="52" y="119"/>
                    <a:pt x="77" y="111"/>
                  </a:cubicBezTo>
                  <a:cubicBezTo>
                    <a:pt x="188" y="75"/>
                    <a:pt x="299" y="41"/>
                    <a:pt x="410" y="5"/>
                  </a:cubicBezTo>
                  <a:cubicBezTo>
                    <a:pt x="425" y="0"/>
                    <a:pt x="433" y="2"/>
                    <a:pt x="442" y="15"/>
                  </a:cubicBezTo>
                  <a:cubicBezTo>
                    <a:pt x="501" y="104"/>
                    <a:pt x="561" y="191"/>
                    <a:pt x="620" y="279"/>
                  </a:cubicBezTo>
                  <a:cubicBezTo>
                    <a:pt x="654" y="329"/>
                    <a:pt x="699" y="366"/>
                    <a:pt x="756" y="389"/>
                  </a:cubicBezTo>
                  <a:cubicBezTo>
                    <a:pt x="790" y="403"/>
                    <a:pt x="806" y="428"/>
                    <a:pt x="804" y="464"/>
                  </a:cubicBezTo>
                  <a:cubicBezTo>
                    <a:pt x="803" y="495"/>
                    <a:pt x="783" y="519"/>
                    <a:pt x="750" y="530"/>
                  </a:cubicBezTo>
                  <a:cubicBezTo>
                    <a:pt x="655" y="560"/>
                    <a:pt x="560" y="590"/>
                    <a:pt x="465" y="620"/>
                  </a:cubicBezTo>
                  <a:cubicBezTo>
                    <a:pt x="455" y="623"/>
                    <a:pt x="446" y="625"/>
                    <a:pt x="436" y="628"/>
                  </a:cubicBezTo>
                  <a:cubicBezTo>
                    <a:pt x="425" y="628"/>
                    <a:pt x="415" y="628"/>
                    <a:pt x="404" y="6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19" name="Freeform 47">
              <a:extLst>
                <a:ext uri="{FF2B5EF4-FFF2-40B4-BE49-F238E27FC236}">
                  <a16:creationId xmlns:a16="http://schemas.microsoft.com/office/drawing/2014/main" xmlns="" id="{2E7B1466-FD8D-45EF-A1F7-E746DD20A1B5}"/>
                </a:ext>
              </a:extLst>
            </p:cNvPr>
            <p:cNvSpPr>
              <a:spLocks/>
            </p:cNvSpPr>
            <p:nvPr/>
          </p:nvSpPr>
          <p:spPr bwMode="auto">
            <a:xfrm>
              <a:off x="4730750" y="1665288"/>
              <a:ext cx="1763713" cy="2030412"/>
            </a:xfrm>
            <a:custGeom>
              <a:avLst/>
              <a:gdLst>
                <a:gd name="T0" fmla="*/ 0 w 1413"/>
                <a:gd name="T1" fmla="*/ 723 h 1613"/>
                <a:gd name="T2" fmla="*/ 906 w 1413"/>
                <a:gd name="T3" fmla="*/ 0 h 1613"/>
                <a:gd name="T4" fmla="*/ 1413 w 1413"/>
                <a:gd name="T5" fmla="*/ 1613 h 1613"/>
                <a:gd name="T6" fmla="*/ 257 w 1413"/>
                <a:gd name="T7" fmla="*/ 1540 h 1613"/>
                <a:gd name="T8" fmla="*/ 0 w 1413"/>
                <a:gd name="T9" fmla="*/ 723 h 1613"/>
              </a:gdLst>
              <a:ahLst/>
              <a:cxnLst>
                <a:cxn ang="0">
                  <a:pos x="T0" y="T1"/>
                </a:cxn>
                <a:cxn ang="0">
                  <a:pos x="T2" y="T3"/>
                </a:cxn>
                <a:cxn ang="0">
                  <a:pos x="T4" y="T5"/>
                </a:cxn>
                <a:cxn ang="0">
                  <a:pos x="T6" y="T7"/>
                </a:cxn>
                <a:cxn ang="0">
                  <a:pos x="T8" y="T9"/>
                </a:cxn>
              </a:cxnLst>
              <a:rect l="0" t="0" r="r" b="b"/>
              <a:pathLst>
                <a:path w="1413" h="1613">
                  <a:moveTo>
                    <a:pt x="0" y="723"/>
                  </a:moveTo>
                  <a:cubicBezTo>
                    <a:pt x="359" y="555"/>
                    <a:pt x="648" y="300"/>
                    <a:pt x="906" y="0"/>
                  </a:cubicBezTo>
                  <a:cubicBezTo>
                    <a:pt x="1075" y="539"/>
                    <a:pt x="1244" y="1074"/>
                    <a:pt x="1413" y="1613"/>
                  </a:cubicBezTo>
                  <a:cubicBezTo>
                    <a:pt x="1031" y="1516"/>
                    <a:pt x="648" y="1473"/>
                    <a:pt x="257" y="1540"/>
                  </a:cubicBezTo>
                  <a:cubicBezTo>
                    <a:pt x="171" y="1267"/>
                    <a:pt x="86" y="996"/>
                    <a:pt x="0" y="7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0" name="Freeform 48">
              <a:extLst>
                <a:ext uri="{FF2B5EF4-FFF2-40B4-BE49-F238E27FC236}">
                  <a16:creationId xmlns:a16="http://schemas.microsoft.com/office/drawing/2014/main" xmlns="" id="{7DA543F7-92AF-4AD8-90F8-FC2BD6B56B6F}"/>
                </a:ext>
              </a:extLst>
            </p:cNvPr>
            <p:cNvSpPr>
              <a:spLocks/>
            </p:cNvSpPr>
            <p:nvPr/>
          </p:nvSpPr>
          <p:spPr bwMode="auto">
            <a:xfrm>
              <a:off x="3665538" y="2630488"/>
              <a:ext cx="1211263" cy="1266825"/>
            </a:xfrm>
            <a:custGeom>
              <a:avLst/>
              <a:gdLst>
                <a:gd name="T0" fmla="*/ 713 w 970"/>
                <a:gd name="T1" fmla="*/ 0 h 1006"/>
                <a:gd name="T2" fmla="*/ 970 w 970"/>
                <a:gd name="T3" fmla="*/ 817 h 1006"/>
                <a:gd name="T4" fmla="*/ 825 w 970"/>
                <a:gd name="T5" fmla="*/ 862 h 1006"/>
                <a:gd name="T6" fmla="*/ 541 w 970"/>
                <a:gd name="T7" fmla="*/ 948 h 1006"/>
                <a:gd name="T8" fmla="*/ 26 w 970"/>
                <a:gd name="T9" fmla="*/ 587 h 1006"/>
                <a:gd name="T10" fmla="*/ 318 w 970"/>
                <a:gd name="T11" fmla="*/ 125 h 1006"/>
                <a:gd name="T12" fmla="*/ 713 w 970"/>
                <a:gd name="T13" fmla="*/ 0 h 1006"/>
              </a:gdLst>
              <a:ahLst/>
              <a:cxnLst>
                <a:cxn ang="0">
                  <a:pos x="T0" y="T1"/>
                </a:cxn>
                <a:cxn ang="0">
                  <a:pos x="T2" y="T3"/>
                </a:cxn>
                <a:cxn ang="0">
                  <a:pos x="T4" y="T5"/>
                </a:cxn>
                <a:cxn ang="0">
                  <a:pos x="T6" y="T7"/>
                </a:cxn>
                <a:cxn ang="0">
                  <a:pos x="T8" y="T9"/>
                </a:cxn>
                <a:cxn ang="0">
                  <a:pos x="T10" y="T11"/>
                </a:cxn>
                <a:cxn ang="0">
                  <a:pos x="T12" y="T13"/>
                </a:cxn>
              </a:cxnLst>
              <a:rect l="0" t="0" r="r" b="b"/>
              <a:pathLst>
                <a:path w="970" h="1006">
                  <a:moveTo>
                    <a:pt x="713" y="0"/>
                  </a:moveTo>
                  <a:cubicBezTo>
                    <a:pt x="799" y="274"/>
                    <a:pt x="884" y="544"/>
                    <a:pt x="970" y="817"/>
                  </a:cubicBezTo>
                  <a:cubicBezTo>
                    <a:pt x="920" y="832"/>
                    <a:pt x="873" y="847"/>
                    <a:pt x="825" y="862"/>
                  </a:cubicBezTo>
                  <a:cubicBezTo>
                    <a:pt x="731" y="891"/>
                    <a:pt x="638" y="926"/>
                    <a:pt x="541" y="948"/>
                  </a:cubicBezTo>
                  <a:cubicBezTo>
                    <a:pt x="297" y="1006"/>
                    <a:pt x="58" y="835"/>
                    <a:pt x="26" y="587"/>
                  </a:cubicBezTo>
                  <a:cubicBezTo>
                    <a:pt x="0" y="381"/>
                    <a:pt x="121" y="190"/>
                    <a:pt x="318" y="125"/>
                  </a:cubicBezTo>
                  <a:cubicBezTo>
                    <a:pt x="449" y="83"/>
                    <a:pt x="580" y="42"/>
                    <a:pt x="71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1" name="Freeform 49">
              <a:extLst>
                <a:ext uri="{FF2B5EF4-FFF2-40B4-BE49-F238E27FC236}">
                  <a16:creationId xmlns:a16="http://schemas.microsoft.com/office/drawing/2014/main" xmlns="" id="{8439EDC4-AF54-417E-8AD7-DF2AC4CE0141}"/>
                </a:ext>
              </a:extLst>
            </p:cNvPr>
            <p:cNvSpPr>
              <a:spLocks/>
            </p:cNvSpPr>
            <p:nvPr/>
          </p:nvSpPr>
          <p:spPr bwMode="auto">
            <a:xfrm>
              <a:off x="6461125" y="1676400"/>
              <a:ext cx="906463" cy="1601787"/>
            </a:xfrm>
            <a:custGeom>
              <a:avLst/>
              <a:gdLst>
                <a:gd name="T0" fmla="*/ 487 w 726"/>
                <a:gd name="T1" fmla="*/ 1272 h 1272"/>
                <a:gd name="T2" fmla="*/ 322 w 726"/>
                <a:gd name="T3" fmla="*/ 1185 h 1272"/>
                <a:gd name="T4" fmla="*/ 371 w 726"/>
                <a:gd name="T5" fmla="*/ 609 h 1272"/>
                <a:gd name="T6" fmla="*/ 0 w 726"/>
                <a:gd name="T7" fmla="*/ 166 h 1272"/>
                <a:gd name="T8" fmla="*/ 87 w 726"/>
                <a:gd name="T9" fmla="*/ 0 h 1272"/>
                <a:gd name="T10" fmla="*/ 487 w 726"/>
                <a:gd name="T11" fmla="*/ 1272 h 1272"/>
              </a:gdLst>
              <a:ahLst/>
              <a:cxnLst>
                <a:cxn ang="0">
                  <a:pos x="T0" y="T1"/>
                </a:cxn>
                <a:cxn ang="0">
                  <a:pos x="T2" y="T3"/>
                </a:cxn>
                <a:cxn ang="0">
                  <a:pos x="T4" y="T5"/>
                </a:cxn>
                <a:cxn ang="0">
                  <a:pos x="T6" y="T7"/>
                </a:cxn>
                <a:cxn ang="0">
                  <a:pos x="T8" y="T9"/>
                </a:cxn>
                <a:cxn ang="0">
                  <a:pos x="T10" y="T11"/>
                </a:cxn>
              </a:cxnLst>
              <a:rect l="0" t="0" r="r" b="b"/>
              <a:pathLst>
                <a:path w="726" h="1272">
                  <a:moveTo>
                    <a:pt x="487" y="1272"/>
                  </a:moveTo>
                  <a:cubicBezTo>
                    <a:pt x="432" y="1243"/>
                    <a:pt x="378" y="1215"/>
                    <a:pt x="322" y="1185"/>
                  </a:cubicBezTo>
                  <a:cubicBezTo>
                    <a:pt x="414" y="999"/>
                    <a:pt x="434" y="807"/>
                    <a:pt x="371" y="609"/>
                  </a:cubicBezTo>
                  <a:cubicBezTo>
                    <a:pt x="309" y="412"/>
                    <a:pt x="183" y="266"/>
                    <a:pt x="0" y="166"/>
                  </a:cubicBezTo>
                  <a:cubicBezTo>
                    <a:pt x="29" y="110"/>
                    <a:pt x="58" y="55"/>
                    <a:pt x="87" y="0"/>
                  </a:cubicBezTo>
                  <a:cubicBezTo>
                    <a:pt x="559" y="240"/>
                    <a:pt x="726" y="828"/>
                    <a:pt x="487" y="12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sp>
          <p:nvSpPr>
            <p:cNvPr id="22" name="Freeform 50">
              <a:extLst>
                <a:ext uri="{FF2B5EF4-FFF2-40B4-BE49-F238E27FC236}">
                  <a16:creationId xmlns:a16="http://schemas.microsoft.com/office/drawing/2014/main" xmlns="" id="{39055463-D3CC-4309-A3AC-C604B4A30B2E}"/>
                </a:ext>
              </a:extLst>
            </p:cNvPr>
            <p:cNvSpPr>
              <a:spLocks/>
            </p:cNvSpPr>
            <p:nvPr/>
          </p:nvSpPr>
          <p:spPr bwMode="auto">
            <a:xfrm>
              <a:off x="6276975" y="2039938"/>
              <a:ext cx="639763" cy="1049337"/>
            </a:xfrm>
            <a:custGeom>
              <a:avLst/>
              <a:gdLst>
                <a:gd name="T0" fmla="*/ 185 w 513"/>
                <a:gd name="T1" fmla="*/ 748 h 833"/>
                <a:gd name="T2" fmla="*/ 214 w 513"/>
                <a:gd name="T3" fmla="*/ 416 h 833"/>
                <a:gd name="T4" fmla="*/ 0 w 513"/>
                <a:gd name="T5" fmla="*/ 161 h 833"/>
                <a:gd name="T6" fmla="*/ 84 w 513"/>
                <a:gd name="T7" fmla="*/ 0 h 833"/>
                <a:gd name="T8" fmla="*/ 347 w 513"/>
                <a:gd name="T9" fmla="*/ 833 h 833"/>
                <a:gd name="T10" fmla="*/ 185 w 513"/>
                <a:gd name="T11" fmla="*/ 748 h 833"/>
              </a:gdLst>
              <a:ahLst/>
              <a:cxnLst>
                <a:cxn ang="0">
                  <a:pos x="T0" y="T1"/>
                </a:cxn>
                <a:cxn ang="0">
                  <a:pos x="T2" y="T3"/>
                </a:cxn>
                <a:cxn ang="0">
                  <a:pos x="T4" y="T5"/>
                </a:cxn>
                <a:cxn ang="0">
                  <a:pos x="T6" y="T7"/>
                </a:cxn>
                <a:cxn ang="0">
                  <a:pos x="T8" y="T9"/>
                </a:cxn>
                <a:cxn ang="0">
                  <a:pos x="T10" y="T11"/>
                </a:cxn>
              </a:cxnLst>
              <a:rect l="0" t="0" r="r" b="b"/>
              <a:pathLst>
                <a:path w="513" h="833">
                  <a:moveTo>
                    <a:pt x="185" y="748"/>
                  </a:moveTo>
                  <a:cubicBezTo>
                    <a:pt x="239" y="639"/>
                    <a:pt x="250" y="529"/>
                    <a:pt x="214" y="416"/>
                  </a:cubicBezTo>
                  <a:cubicBezTo>
                    <a:pt x="178" y="303"/>
                    <a:pt x="106" y="219"/>
                    <a:pt x="0" y="161"/>
                  </a:cubicBezTo>
                  <a:cubicBezTo>
                    <a:pt x="29" y="107"/>
                    <a:pt x="56" y="53"/>
                    <a:pt x="84" y="0"/>
                  </a:cubicBezTo>
                  <a:cubicBezTo>
                    <a:pt x="375" y="139"/>
                    <a:pt x="513" y="525"/>
                    <a:pt x="347" y="833"/>
                  </a:cubicBezTo>
                  <a:cubicBezTo>
                    <a:pt x="294" y="805"/>
                    <a:pt x="241" y="777"/>
                    <a:pt x="185" y="7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graphicFrame>
        <p:nvGraphicFramePr>
          <p:cNvPr id="4" name="資料庫圖表 3"/>
          <p:cNvGraphicFramePr/>
          <p:nvPr>
            <p:extLst>
              <p:ext uri="{D42A27DB-BD31-4B8C-83A1-F6EECF244321}">
                <p14:modId xmlns:p14="http://schemas.microsoft.com/office/powerpoint/2010/main" val="2164153569"/>
              </p:ext>
            </p:extLst>
          </p:nvPr>
        </p:nvGraphicFramePr>
        <p:xfrm>
          <a:off x="2103120" y="686053"/>
          <a:ext cx="9768840" cy="6138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660038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5"/>
          <p:cNvGraphicFramePr>
            <a:graphicFrameLocks noGrp="1"/>
          </p:cNvGraphicFramePr>
          <p:nvPr>
            <p:extLst>
              <p:ext uri="{D42A27DB-BD31-4B8C-83A1-F6EECF244321}">
                <p14:modId xmlns:p14="http://schemas.microsoft.com/office/powerpoint/2010/main" val="647383416"/>
              </p:ext>
            </p:extLst>
          </p:nvPr>
        </p:nvGraphicFramePr>
        <p:xfrm>
          <a:off x="0" y="0"/>
          <a:ext cx="12192001" cy="3413760"/>
        </p:xfrm>
        <a:graphic>
          <a:graphicData uri="http://schemas.openxmlformats.org/drawingml/2006/table">
            <a:tbl>
              <a:tblPr>
                <a:tableStyleId>{5C22544A-7EE6-4342-B048-85BDC9FD1C3A}</a:tableStyleId>
              </a:tblPr>
              <a:tblGrid>
                <a:gridCol w="581386"/>
                <a:gridCol w="581386"/>
                <a:gridCol w="1932252"/>
                <a:gridCol w="581386"/>
                <a:gridCol w="581386"/>
                <a:gridCol w="581386"/>
                <a:gridCol w="820780"/>
                <a:gridCol w="6532039"/>
              </a:tblGrid>
              <a:tr h="205740">
                <a:tc>
                  <a:txBody>
                    <a:bodyPr/>
                    <a:lstStyle/>
                    <a:p>
                      <a:pPr algn="ctr" fontAlgn="ctr"/>
                      <a:r>
                        <a:rPr lang="zh-TW" altLang="en-US" sz="2200" u="none" strike="noStrike" dirty="0">
                          <a:effectLst/>
                          <a:latin typeface="Times New Roman" pitchFamily="18" charset="0"/>
                          <a:ea typeface="微軟正黑體" pitchFamily="34" charset="-120"/>
                          <a:cs typeface="Times New Roman" pitchFamily="18" charset="0"/>
                        </a:rPr>
                        <a:t>計畫</a:t>
                      </a:r>
                      <a:endParaRPr lang="zh-TW" altLang="en-US" sz="2200" b="1"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TW" altLang="en-US" sz="2200" u="none" strike="noStrike" dirty="0">
                          <a:effectLst/>
                          <a:latin typeface="Times New Roman" pitchFamily="18" charset="0"/>
                          <a:ea typeface="微軟正黑體" pitchFamily="34" charset="-120"/>
                          <a:cs typeface="Times New Roman" pitchFamily="18" charset="0"/>
                        </a:rPr>
                        <a:t>年度</a:t>
                      </a:r>
                      <a:endParaRPr lang="zh-TW" altLang="en-US" sz="2200" b="1"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名稱</a:t>
                      </a:r>
                      <a:endParaRPr lang="zh-TW" altLang="en-US" sz="2200" b="1"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單位</a:t>
                      </a:r>
                      <a:endParaRPr lang="zh-TW" altLang="en-US" sz="2200" b="1"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數量</a:t>
                      </a:r>
                      <a:endParaRPr lang="zh-TW" altLang="en-US" sz="2200" b="1"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單價</a:t>
                      </a:r>
                      <a:endParaRPr lang="zh-TW" altLang="en-US" sz="2200" b="1"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總價</a:t>
                      </a:r>
                      <a:endParaRPr lang="zh-TW" altLang="en-US" sz="2200" b="1"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說明用途</a:t>
                      </a:r>
                      <a:endParaRPr lang="zh-TW" altLang="en-US" sz="2200" b="1"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A</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107</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可攜式投影機</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課程研發、分享用</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B</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107</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筆記型電腦</a:t>
                      </a:r>
                      <a:endParaRPr lang="zh-TW" altLang="en-US" sz="2200" b="0" i="0" u="none" strike="noStrike">
                        <a:solidFill>
                          <a:srgbClr val="FF3399"/>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25</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50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教師社群共備所需設備。本校新創高中，原有國中筆電均已老邁不堪。</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C</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107</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無線導覽機</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組</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78</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78</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子機</a:t>
                      </a:r>
                      <a:r>
                        <a:rPr lang="en-US" altLang="zh-TW" sz="2200" u="none" strike="noStrike">
                          <a:effectLst/>
                          <a:latin typeface="Times New Roman" pitchFamily="18" charset="0"/>
                          <a:ea typeface="微軟正黑體" pitchFamily="34" charset="-120"/>
                          <a:cs typeface="Times New Roman" pitchFamily="18" charset="0"/>
                        </a:rPr>
                        <a:t>30</a:t>
                      </a:r>
                      <a:r>
                        <a:rPr lang="zh-TW" altLang="en-US" sz="2200" u="none" strike="noStrike">
                          <a:effectLst/>
                          <a:latin typeface="Times New Roman" pitchFamily="18" charset="0"/>
                          <a:ea typeface="微軟正黑體" pitchFamily="34" charset="-120"/>
                          <a:cs typeface="Times New Roman" pitchFamily="18" charset="0"/>
                        </a:rPr>
                        <a:t>部</a:t>
                      </a:r>
                      <a:r>
                        <a:rPr lang="en-US" altLang="zh-TW" sz="2200" u="none" strike="noStrike">
                          <a:effectLst/>
                          <a:latin typeface="Times New Roman" pitchFamily="18" charset="0"/>
                          <a:ea typeface="微軟正黑體" pitchFamily="34" charset="-120"/>
                          <a:cs typeface="Times New Roman" pitchFamily="18" charset="0"/>
                        </a:rPr>
                        <a:t>+</a:t>
                      </a:r>
                      <a:r>
                        <a:rPr lang="zh-TW" altLang="en-US" sz="2200" u="none" strike="noStrike">
                          <a:effectLst/>
                          <a:latin typeface="Times New Roman" pitchFamily="18" charset="0"/>
                          <a:ea typeface="微軟正黑體" pitchFamily="34" charset="-120"/>
                          <a:cs typeface="Times New Roman" pitchFamily="18" charset="0"/>
                        </a:rPr>
                        <a:t>母機</a:t>
                      </a:r>
                      <a:r>
                        <a:rPr lang="en-US" altLang="zh-TW" sz="2200" u="none" strike="noStrike">
                          <a:effectLst/>
                          <a:latin typeface="Times New Roman" pitchFamily="18" charset="0"/>
                          <a:ea typeface="微軟正黑體" pitchFamily="34" charset="-120"/>
                          <a:cs typeface="Times New Roman" pitchFamily="18" charset="0"/>
                        </a:rPr>
                        <a:t>3</a:t>
                      </a:r>
                      <a:r>
                        <a:rPr lang="zh-TW" altLang="en-US" sz="2200" u="none" strike="noStrike">
                          <a:effectLst/>
                          <a:latin typeface="Times New Roman" pitchFamily="18" charset="0"/>
                          <a:ea typeface="微軟正黑體" pitchFamily="34" charset="-120"/>
                          <a:cs typeface="Times New Roman" pitchFamily="18" charset="0"/>
                        </a:rPr>
                        <a:t>部，地理實察課程教學用</a:t>
                      </a:r>
                      <a:r>
                        <a:rPr lang="en-US" altLang="zh-TW" sz="2200" u="none" strike="noStrike">
                          <a:effectLst/>
                          <a:latin typeface="Times New Roman" pitchFamily="18" charset="0"/>
                          <a:ea typeface="微軟正黑體" pitchFamily="34" charset="-120"/>
                          <a:cs typeface="Times New Roman" pitchFamily="18" charset="0"/>
                        </a:rPr>
                        <a:t>(</a:t>
                      </a:r>
                      <a:r>
                        <a:rPr lang="zh-TW" altLang="en-US" sz="2200" u="none" strike="noStrike">
                          <a:effectLst/>
                          <a:latin typeface="Times New Roman" pitchFamily="18" charset="0"/>
                          <a:ea typeface="微軟正黑體" pitchFamily="34" charset="-120"/>
                          <a:cs typeface="Times New Roman" pitchFamily="18" charset="0"/>
                        </a:rPr>
                        <a:t>含收納盒*</a:t>
                      </a:r>
                      <a:r>
                        <a:rPr lang="en-US" altLang="zh-TW" sz="2200" u="none" strike="noStrike">
                          <a:effectLst/>
                          <a:latin typeface="Times New Roman" pitchFamily="18" charset="0"/>
                          <a:ea typeface="微軟正黑體" pitchFamily="34" charset="-120"/>
                          <a:cs typeface="Times New Roman" pitchFamily="18" charset="0"/>
                        </a:rPr>
                        <a:t>2</a:t>
                      </a:r>
                      <a:r>
                        <a:rPr lang="zh-TW" altLang="en-US" sz="2200" u="none" strike="noStrike">
                          <a:effectLst/>
                          <a:latin typeface="Times New Roman" pitchFamily="18" charset="0"/>
                          <a:ea typeface="微軟正黑體" pitchFamily="34" charset="-120"/>
                          <a:cs typeface="Times New Roman" pitchFamily="18" charset="0"/>
                        </a:rPr>
                        <a:t>及充電箱</a:t>
                      </a:r>
                      <a:r>
                        <a:rPr lang="en-US" altLang="zh-TW" sz="2200" u="none" strike="noStrike">
                          <a:effectLst/>
                          <a:latin typeface="Times New Roman" pitchFamily="18" charset="0"/>
                          <a:ea typeface="微軟正黑體" pitchFamily="34" charset="-120"/>
                          <a:cs typeface="Times New Roman" pitchFamily="18" charset="0"/>
                        </a:rPr>
                        <a:t>)</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C</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107</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桌上型線鋸機</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6</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72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課程教學用</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C</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107</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桌上型砂帶機</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課程教學用</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C</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107</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木工車床</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課程教學用</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C</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107</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桌上型圓鋸機</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dirty="0">
                          <a:effectLst/>
                          <a:latin typeface="Times New Roman" pitchFamily="18" charset="0"/>
                          <a:ea typeface="微軟正黑體" pitchFamily="34" charset="-120"/>
                          <a:cs typeface="Times New Roman" pitchFamily="18" charset="0"/>
                        </a:rPr>
                        <a:t>課程教學用</a:t>
                      </a:r>
                      <a:endParaRPr lang="zh-TW" altLang="en-US"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7" name="表格 6"/>
          <p:cNvGraphicFramePr>
            <a:graphicFrameLocks noGrp="1"/>
          </p:cNvGraphicFramePr>
          <p:nvPr>
            <p:extLst>
              <p:ext uri="{D42A27DB-BD31-4B8C-83A1-F6EECF244321}">
                <p14:modId xmlns:p14="http://schemas.microsoft.com/office/powerpoint/2010/main" val="2155864909"/>
              </p:ext>
            </p:extLst>
          </p:nvPr>
        </p:nvGraphicFramePr>
        <p:xfrm>
          <a:off x="0" y="3451860"/>
          <a:ext cx="12192001" cy="3406140"/>
        </p:xfrm>
        <a:graphic>
          <a:graphicData uri="http://schemas.openxmlformats.org/drawingml/2006/table">
            <a:tbl>
              <a:tblPr>
                <a:tableStyleId>{5C22544A-7EE6-4342-B048-85BDC9FD1C3A}</a:tableStyleId>
              </a:tblPr>
              <a:tblGrid>
                <a:gridCol w="581386"/>
                <a:gridCol w="581386"/>
                <a:gridCol w="1932252"/>
                <a:gridCol w="581386"/>
                <a:gridCol w="581386"/>
                <a:gridCol w="581386"/>
                <a:gridCol w="820780"/>
                <a:gridCol w="6532039"/>
              </a:tblGrid>
              <a:tr h="205740">
                <a:tc>
                  <a:txBody>
                    <a:bodyPr/>
                    <a:lstStyle/>
                    <a:p>
                      <a:pPr algn="ctr" fontAlgn="ctr"/>
                      <a:r>
                        <a:rPr lang="en-US" sz="2200" u="none" strike="noStrike" dirty="0">
                          <a:effectLst/>
                          <a:latin typeface="Times New Roman" pitchFamily="18" charset="0"/>
                          <a:ea typeface="微軟正黑體" pitchFamily="34" charset="-120"/>
                          <a:cs typeface="Times New Roman" pitchFamily="18" charset="0"/>
                        </a:rPr>
                        <a:t>A</a:t>
                      </a:r>
                      <a:endParaRPr lang="en-US"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108</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ctr"/>
                      <a:r>
                        <a:rPr lang="zh-TW" altLang="en-US" sz="2200" u="none" strike="noStrike" dirty="0">
                          <a:effectLst/>
                          <a:latin typeface="Times New Roman" pitchFamily="18" charset="0"/>
                          <a:ea typeface="微軟正黑體" pitchFamily="34" charset="-120"/>
                          <a:cs typeface="Times New Roman" pitchFamily="18" charset="0"/>
                        </a:rPr>
                        <a:t>手提式無線擴音機</a:t>
                      </a:r>
                      <a:endParaRPr lang="zh-TW" altLang="en-US"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16</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32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戶外教育使用</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B</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108</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多站式體能訓練器材</a:t>
                      </a:r>
                      <a:endParaRPr lang="zh-TW" altLang="en-US" sz="2200" b="0" i="0" u="none" strike="noStrike">
                        <a:solidFill>
                          <a:srgbClr val="FF3399"/>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組</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60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60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健康身心靈課程中強化學生體能用</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B</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108</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數位相機</a:t>
                      </a:r>
                      <a:endParaRPr lang="zh-TW" altLang="en-US" sz="2200" b="0" i="0" u="none" strike="noStrike">
                        <a:solidFill>
                          <a:srgbClr val="FF3399"/>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學習成果紀錄及教材製作</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C</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108</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數位單眼相機</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單眼相機，可長時曝光拍攝星軌及動植物生態，多元選修課程發展使用</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C</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108</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桌上型鑽床</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6</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60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課程教學用</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C</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108</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桌上型帶鋸機</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24</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課程教學用</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5740">
                <a:tc>
                  <a:txBody>
                    <a:bodyPr/>
                    <a:lstStyle/>
                    <a:p>
                      <a:pPr algn="ctr" fontAlgn="ctr"/>
                      <a:r>
                        <a:rPr lang="en-US" sz="2200" u="none" strike="noStrike">
                          <a:effectLst/>
                          <a:latin typeface="Times New Roman" pitchFamily="18" charset="0"/>
                          <a:ea typeface="微軟正黑體" pitchFamily="34" charset="-120"/>
                          <a:cs typeface="Times New Roman" pitchFamily="18" charset="0"/>
                        </a:rPr>
                        <a:t>C</a:t>
                      </a:r>
                      <a:endParaRPr 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TW" sz="2200" u="none" strike="noStrike" dirty="0">
                          <a:effectLst/>
                          <a:latin typeface="Times New Roman" pitchFamily="18" charset="0"/>
                          <a:ea typeface="微軟正黑體" pitchFamily="34" charset="-120"/>
                          <a:cs typeface="Times New Roman" pitchFamily="18" charset="0"/>
                        </a:rPr>
                        <a:t>108</a:t>
                      </a:r>
                      <a:endParaRPr lang="en-US" altLang="zh-TW"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集塵機</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a:effectLst/>
                          <a:latin typeface="Times New Roman" pitchFamily="18" charset="0"/>
                          <a:ea typeface="微軟正黑體" pitchFamily="34" charset="-120"/>
                          <a:cs typeface="Times New Roman" pitchFamily="18" charset="0"/>
                        </a:rPr>
                        <a:t>台</a:t>
                      </a:r>
                      <a:endParaRPr lang="zh-TW" altLang="en-US"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10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altLang="zh-TW" sz="2200" u="none" strike="noStrike">
                          <a:effectLst/>
                          <a:latin typeface="Times New Roman" pitchFamily="18" charset="0"/>
                          <a:ea typeface="微軟正黑體" pitchFamily="34" charset="-120"/>
                          <a:cs typeface="Times New Roman" pitchFamily="18" charset="0"/>
                        </a:rPr>
                        <a:t>20</a:t>
                      </a:r>
                      <a:endParaRPr lang="en-US" altLang="zh-TW" sz="2200" b="0" i="0" u="none" strike="noStrike">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TW" altLang="en-US" sz="2200" u="none" strike="noStrike" dirty="0">
                          <a:effectLst/>
                          <a:latin typeface="Times New Roman" pitchFamily="18" charset="0"/>
                          <a:ea typeface="微軟正黑體" pitchFamily="34" charset="-120"/>
                          <a:cs typeface="Times New Roman" pitchFamily="18" charset="0"/>
                        </a:rPr>
                        <a:t>課程教學用</a:t>
                      </a:r>
                      <a:endParaRPr lang="zh-TW" altLang="en-US" sz="2200" b="0" i="0" u="none" strike="noStrike" dirty="0">
                        <a:solidFill>
                          <a:srgbClr val="000000"/>
                        </a:solidFill>
                        <a:effectLst/>
                        <a:latin typeface="Times New Roman" pitchFamily="18" charset="0"/>
                        <a:ea typeface="微軟正黑體" pitchFamily="34" charset="-120"/>
                        <a:cs typeface="Times New Roman" pitchFamily="18" charset="0"/>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524842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4"/>
          <p:cNvSpPr>
            <a:spLocks noGrp="1"/>
          </p:cNvSpPr>
          <p:nvPr>
            <p:ph type="title"/>
          </p:nvPr>
        </p:nvSpPr>
        <p:spPr>
          <a:xfrm>
            <a:off x="838200" y="365125"/>
            <a:ext cx="5486400" cy="1325563"/>
          </a:xfrm>
        </p:spPr>
        <p:txBody>
          <a:bodyPr>
            <a:normAutofit/>
          </a:bodyPr>
          <a:lstStyle/>
          <a:p>
            <a:pPr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組織成員</a:t>
            </a:r>
            <a:endPar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grpSp>
        <p:nvGrpSpPr>
          <p:cNvPr id="5" name="Group 18"/>
          <p:cNvGrpSpPr/>
          <p:nvPr/>
        </p:nvGrpSpPr>
        <p:grpSpPr>
          <a:xfrm rot="5400000">
            <a:off x="-2769574" y="2769573"/>
            <a:ext cx="6858002" cy="1318856"/>
            <a:chOff x="0" y="5204122"/>
            <a:chExt cx="10506757" cy="1653878"/>
          </a:xfrm>
        </p:grpSpPr>
        <p:sp>
          <p:nvSpPr>
            <p:cNvPr id="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aphicFrame>
        <p:nvGraphicFramePr>
          <p:cNvPr id="4" name="資料庫圖表 3"/>
          <p:cNvGraphicFramePr/>
          <p:nvPr>
            <p:extLst>
              <p:ext uri="{D42A27DB-BD31-4B8C-83A1-F6EECF244321}">
                <p14:modId xmlns:p14="http://schemas.microsoft.com/office/powerpoint/2010/main" val="4140012276"/>
              </p:ext>
            </p:extLst>
          </p:nvPr>
        </p:nvGraphicFramePr>
        <p:xfrm>
          <a:off x="2103120" y="686053"/>
          <a:ext cx="9768840" cy="61388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3" name="Group 19"/>
          <p:cNvGrpSpPr/>
          <p:nvPr/>
        </p:nvGrpSpPr>
        <p:grpSpPr>
          <a:xfrm>
            <a:off x="244132" y="5553983"/>
            <a:ext cx="797605" cy="787283"/>
            <a:chOff x="2700338" y="8651875"/>
            <a:chExt cx="6545262" cy="6543675"/>
          </a:xfrm>
          <a:solidFill>
            <a:schemeClr val="bg1"/>
          </a:solidFill>
        </p:grpSpPr>
        <p:sp>
          <p:nvSpPr>
            <p:cNvPr id="24" name="Freeform 18"/>
            <p:cNvSpPr>
              <a:spLocks noEditPoints="1"/>
            </p:cNvSpPr>
            <p:nvPr/>
          </p:nvSpPr>
          <p:spPr bwMode="auto">
            <a:xfrm>
              <a:off x="2700338" y="10820400"/>
              <a:ext cx="4376737" cy="4375150"/>
            </a:xfrm>
            <a:custGeom>
              <a:avLst/>
              <a:gdLst>
                <a:gd name="T0" fmla="*/ 477 w 1376"/>
                <a:gd name="T1" fmla="*/ 1360 h 1376"/>
                <a:gd name="T2" fmla="*/ 312 w 1376"/>
                <a:gd name="T3" fmla="*/ 1212 h 1376"/>
                <a:gd name="T4" fmla="*/ 237 w 1376"/>
                <a:gd name="T5" fmla="*/ 1044 h 1376"/>
                <a:gd name="T6" fmla="*/ 64 w 1376"/>
                <a:gd name="T7" fmla="*/ 1013 h 1376"/>
                <a:gd name="T8" fmla="*/ 51 w 1376"/>
                <a:gd name="T9" fmla="*/ 793 h 1376"/>
                <a:gd name="T10" fmla="*/ 117 w 1376"/>
                <a:gd name="T11" fmla="*/ 621 h 1376"/>
                <a:gd name="T12" fmla="*/ 16 w 1376"/>
                <a:gd name="T13" fmla="*/ 476 h 1376"/>
                <a:gd name="T14" fmla="*/ 164 w 1376"/>
                <a:gd name="T15" fmla="*/ 312 h 1376"/>
                <a:gd name="T16" fmla="*/ 332 w 1376"/>
                <a:gd name="T17" fmla="*/ 237 h 1376"/>
                <a:gd name="T18" fmla="*/ 363 w 1376"/>
                <a:gd name="T19" fmla="*/ 63 h 1376"/>
                <a:gd name="T20" fmla="*/ 583 w 1376"/>
                <a:gd name="T21" fmla="*/ 51 h 1376"/>
                <a:gd name="T22" fmla="*/ 755 w 1376"/>
                <a:gd name="T23" fmla="*/ 116 h 1376"/>
                <a:gd name="T24" fmla="*/ 900 w 1376"/>
                <a:gd name="T25" fmla="*/ 16 h 1376"/>
                <a:gd name="T26" fmla="*/ 1064 w 1376"/>
                <a:gd name="T27" fmla="*/ 163 h 1376"/>
                <a:gd name="T28" fmla="*/ 1139 w 1376"/>
                <a:gd name="T29" fmla="*/ 331 h 1376"/>
                <a:gd name="T30" fmla="*/ 1313 w 1376"/>
                <a:gd name="T31" fmla="*/ 362 h 1376"/>
                <a:gd name="T32" fmla="*/ 1360 w 1376"/>
                <a:gd name="T33" fmla="*/ 476 h 1376"/>
                <a:gd name="T34" fmla="*/ 1260 w 1376"/>
                <a:gd name="T35" fmla="*/ 621 h 1376"/>
                <a:gd name="T36" fmla="*/ 1325 w 1376"/>
                <a:gd name="T37" fmla="*/ 793 h 1376"/>
                <a:gd name="T38" fmla="*/ 1313 w 1376"/>
                <a:gd name="T39" fmla="*/ 1013 h 1376"/>
                <a:gd name="T40" fmla="*/ 1139 w 1376"/>
                <a:gd name="T41" fmla="*/ 1044 h 1376"/>
                <a:gd name="T42" fmla="*/ 1064 w 1376"/>
                <a:gd name="T43" fmla="*/ 1212 h 1376"/>
                <a:gd name="T44" fmla="*/ 900 w 1376"/>
                <a:gd name="T45" fmla="*/ 1360 h 1376"/>
                <a:gd name="T46" fmla="*/ 755 w 1376"/>
                <a:gd name="T47" fmla="*/ 1259 h 1376"/>
                <a:gd name="T48" fmla="*/ 583 w 1376"/>
                <a:gd name="T49" fmla="*/ 1325 h 1376"/>
                <a:gd name="T50" fmla="*/ 403 w 1376"/>
                <a:gd name="T51" fmla="*/ 1230 h 1376"/>
                <a:gd name="T52" fmla="*/ 544 w 1376"/>
                <a:gd name="T53" fmla="*/ 1210 h 1376"/>
                <a:gd name="T54" fmla="*/ 748 w 1376"/>
                <a:gd name="T55" fmla="*/ 1167 h 1376"/>
                <a:gd name="T56" fmla="*/ 870 w 1376"/>
                <a:gd name="T57" fmla="*/ 1273 h 1376"/>
                <a:gd name="T58" fmla="*/ 956 w 1376"/>
                <a:gd name="T59" fmla="*/ 1159 h 1376"/>
                <a:gd name="T60" fmla="*/ 1070 w 1376"/>
                <a:gd name="T61" fmla="*/ 985 h 1376"/>
                <a:gd name="T62" fmla="*/ 1230 w 1376"/>
                <a:gd name="T63" fmla="*/ 973 h 1376"/>
                <a:gd name="T64" fmla="*/ 1211 w 1376"/>
                <a:gd name="T65" fmla="*/ 832 h 1376"/>
                <a:gd name="T66" fmla="*/ 1168 w 1376"/>
                <a:gd name="T67" fmla="*/ 628 h 1376"/>
                <a:gd name="T68" fmla="*/ 1274 w 1376"/>
                <a:gd name="T69" fmla="*/ 506 h 1376"/>
                <a:gd name="T70" fmla="*/ 1160 w 1376"/>
                <a:gd name="T71" fmla="*/ 420 h 1376"/>
                <a:gd name="T72" fmla="*/ 986 w 1376"/>
                <a:gd name="T73" fmla="*/ 306 h 1376"/>
                <a:gd name="T74" fmla="*/ 974 w 1376"/>
                <a:gd name="T75" fmla="*/ 146 h 1376"/>
                <a:gd name="T76" fmla="*/ 833 w 1376"/>
                <a:gd name="T77" fmla="*/ 165 h 1376"/>
                <a:gd name="T78" fmla="*/ 629 w 1376"/>
                <a:gd name="T79" fmla="*/ 208 h 1376"/>
                <a:gd name="T80" fmla="*/ 507 w 1376"/>
                <a:gd name="T81" fmla="*/ 102 h 1376"/>
                <a:gd name="T82" fmla="*/ 421 w 1376"/>
                <a:gd name="T83" fmla="*/ 216 h 1376"/>
                <a:gd name="T84" fmla="*/ 307 w 1376"/>
                <a:gd name="T85" fmla="*/ 390 h 1376"/>
                <a:gd name="T86" fmla="*/ 146 w 1376"/>
                <a:gd name="T87" fmla="*/ 402 h 1376"/>
                <a:gd name="T88" fmla="*/ 166 w 1376"/>
                <a:gd name="T89" fmla="*/ 543 h 1376"/>
                <a:gd name="T90" fmla="*/ 209 w 1376"/>
                <a:gd name="T91" fmla="*/ 747 h 1376"/>
                <a:gd name="T92" fmla="*/ 103 w 1376"/>
                <a:gd name="T93" fmla="*/ 869 h 1376"/>
                <a:gd name="T94" fmla="*/ 217 w 1376"/>
                <a:gd name="T95" fmla="*/ 955 h 1376"/>
                <a:gd name="T96" fmla="*/ 391 w 1376"/>
                <a:gd name="T97" fmla="*/ 1069 h 1376"/>
                <a:gd name="T98" fmla="*/ 403 w 1376"/>
                <a:gd name="T99" fmla="*/ 1230 h 1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76" h="1376">
                  <a:moveTo>
                    <a:pt x="509" y="1366"/>
                  </a:moveTo>
                  <a:cubicBezTo>
                    <a:pt x="498" y="1366"/>
                    <a:pt x="487" y="1364"/>
                    <a:pt x="477" y="1360"/>
                  </a:cubicBezTo>
                  <a:cubicBezTo>
                    <a:pt x="363" y="1312"/>
                    <a:pt x="363" y="1312"/>
                    <a:pt x="363" y="1312"/>
                  </a:cubicBezTo>
                  <a:cubicBezTo>
                    <a:pt x="324" y="1296"/>
                    <a:pt x="302" y="1253"/>
                    <a:pt x="312" y="1212"/>
                  </a:cubicBezTo>
                  <a:cubicBezTo>
                    <a:pt x="319" y="1188"/>
                    <a:pt x="325" y="1163"/>
                    <a:pt x="332" y="1139"/>
                  </a:cubicBezTo>
                  <a:cubicBezTo>
                    <a:pt x="297" y="1111"/>
                    <a:pt x="265" y="1079"/>
                    <a:pt x="237" y="1044"/>
                  </a:cubicBezTo>
                  <a:cubicBezTo>
                    <a:pt x="213" y="1051"/>
                    <a:pt x="188" y="1057"/>
                    <a:pt x="164" y="1064"/>
                  </a:cubicBezTo>
                  <a:cubicBezTo>
                    <a:pt x="123" y="1074"/>
                    <a:pt x="80" y="1052"/>
                    <a:pt x="64" y="1013"/>
                  </a:cubicBezTo>
                  <a:cubicBezTo>
                    <a:pt x="16" y="899"/>
                    <a:pt x="16" y="899"/>
                    <a:pt x="16" y="899"/>
                  </a:cubicBezTo>
                  <a:cubicBezTo>
                    <a:pt x="0" y="860"/>
                    <a:pt x="15" y="815"/>
                    <a:pt x="51" y="793"/>
                  </a:cubicBezTo>
                  <a:cubicBezTo>
                    <a:pt x="73" y="780"/>
                    <a:pt x="95" y="767"/>
                    <a:pt x="117" y="754"/>
                  </a:cubicBezTo>
                  <a:cubicBezTo>
                    <a:pt x="112" y="710"/>
                    <a:pt x="112" y="665"/>
                    <a:pt x="117" y="621"/>
                  </a:cubicBezTo>
                  <a:cubicBezTo>
                    <a:pt x="95" y="608"/>
                    <a:pt x="73" y="595"/>
                    <a:pt x="51" y="582"/>
                  </a:cubicBezTo>
                  <a:cubicBezTo>
                    <a:pt x="15" y="561"/>
                    <a:pt x="0" y="515"/>
                    <a:pt x="16" y="476"/>
                  </a:cubicBezTo>
                  <a:cubicBezTo>
                    <a:pt x="64" y="362"/>
                    <a:pt x="64" y="362"/>
                    <a:pt x="64" y="362"/>
                  </a:cubicBezTo>
                  <a:cubicBezTo>
                    <a:pt x="80" y="323"/>
                    <a:pt x="123" y="301"/>
                    <a:pt x="164" y="312"/>
                  </a:cubicBezTo>
                  <a:cubicBezTo>
                    <a:pt x="188" y="318"/>
                    <a:pt x="213" y="324"/>
                    <a:pt x="237" y="331"/>
                  </a:cubicBezTo>
                  <a:cubicBezTo>
                    <a:pt x="265" y="296"/>
                    <a:pt x="297" y="264"/>
                    <a:pt x="332" y="237"/>
                  </a:cubicBezTo>
                  <a:cubicBezTo>
                    <a:pt x="325" y="212"/>
                    <a:pt x="319" y="187"/>
                    <a:pt x="312" y="163"/>
                  </a:cubicBezTo>
                  <a:cubicBezTo>
                    <a:pt x="302" y="122"/>
                    <a:pt x="324" y="79"/>
                    <a:pt x="363" y="63"/>
                  </a:cubicBezTo>
                  <a:cubicBezTo>
                    <a:pt x="477" y="16"/>
                    <a:pt x="477" y="16"/>
                    <a:pt x="477" y="16"/>
                  </a:cubicBezTo>
                  <a:cubicBezTo>
                    <a:pt x="516" y="0"/>
                    <a:pt x="561" y="15"/>
                    <a:pt x="583" y="51"/>
                  </a:cubicBezTo>
                  <a:cubicBezTo>
                    <a:pt x="596" y="72"/>
                    <a:pt x="609" y="94"/>
                    <a:pt x="622" y="116"/>
                  </a:cubicBezTo>
                  <a:cubicBezTo>
                    <a:pt x="666" y="111"/>
                    <a:pt x="711" y="111"/>
                    <a:pt x="755" y="116"/>
                  </a:cubicBezTo>
                  <a:cubicBezTo>
                    <a:pt x="768" y="94"/>
                    <a:pt x="781" y="72"/>
                    <a:pt x="794" y="51"/>
                  </a:cubicBezTo>
                  <a:cubicBezTo>
                    <a:pt x="815" y="15"/>
                    <a:pt x="861" y="0"/>
                    <a:pt x="900" y="16"/>
                  </a:cubicBezTo>
                  <a:cubicBezTo>
                    <a:pt x="1014" y="63"/>
                    <a:pt x="1014" y="63"/>
                    <a:pt x="1014" y="63"/>
                  </a:cubicBezTo>
                  <a:cubicBezTo>
                    <a:pt x="1053" y="79"/>
                    <a:pt x="1075" y="122"/>
                    <a:pt x="1064" y="163"/>
                  </a:cubicBezTo>
                  <a:cubicBezTo>
                    <a:pt x="1058" y="187"/>
                    <a:pt x="1052" y="212"/>
                    <a:pt x="1045" y="237"/>
                  </a:cubicBezTo>
                  <a:cubicBezTo>
                    <a:pt x="1080" y="264"/>
                    <a:pt x="1112" y="296"/>
                    <a:pt x="1139" y="331"/>
                  </a:cubicBezTo>
                  <a:cubicBezTo>
                    <a:pt x="1164" y="324"/>
                    <a:pt x="1189" y="318"/>
                    <a:pt x="1213" y="312"/>
                  </a:cubicBezTo>
                  <a:cubicBezTo>
                    <a:pt x="1254" y="301"/>
                    <a:pt x="1297" y="323"/>
                    <a:pt x="1313" y="362"/>
                  </a:cubicBezTo>
                  <a:cubicBezTo>
                    <a:pt x="1360" y="476"/>
                    <a:pt x="1360" y="476"/>
                    <a:pt x="1360" y="476"/>
                  </a:cubicBezTo>
                  <a:cubicBezTo>
                    <a:pt x="1360" y="476"/>
                    <a:pt x="1360" y="476"/>
                    <a:pt x="1360" y="476"/>
                  </a:cubicBezTo>
                  <a:cubicBezTo>
                    <a:pt x="1376" y="515"/>
                    <a:pt x="1361" y="561"/>
                    <a:pt x="1325" y="582"/>
                  </a:cubicBezTo>
                  <a:cubicBezTo>
                    <a:pt x="1304" y="595"/>
                    <a:pt x="1282" y="608"/>
                    <a:pt x="1260" y="621"/>
                  </a:cubicBezTo>
                  <a:cubicBezTo>
                    <a:pt x="1265" y="665"/>
                    <a:pt x="1265" y="710"/>
                    <a:pt x="1260" y="754"/>
                  </a:cubicBezTo>
                  <a:cubicBezTo>
                    <a:pt x="1282" y="767"/>
                    <a:pt x="1304" y="780"/>
                    <a:pt x="1325" y="793"/>
                  </a:cubicBezTo>
                  <a:cubicBezTo>
                    <a:pt x="1361" y="815"/>
                    <a:pt x="1376" y="860"/>
                    <a:pt x="1360" y="899"/>
                  </a:cubicBezTo>
                  <a:cubicBezTo>
                    <a:pt x="1313" y="1013"/>
                    <a:pt x="1313" y="1013"/>
                    <a:pt x="1313" y="1013"/>
                  </a:cubicBezTo>
                  <a:cubicBezTo>
                    <a:pt x="1297" y="1052"/>
                    <a:pt x="1254" y="1074"/>
                    <a:pt x="1213" y="1064"/>
                  </a:cubicBezTo>
                  <a:cubicBezTo>
                    <a:pt x="1189" y="1057"/>
                    <a:pt x="1164" y="1051"/>
                    <a:pt x="1139" y="1044"/>
                  </a:cubicBezTo>
                  <a:cubicBezTo>
                    <a:pt x="1112" y="1079"/>
                    <a:pt x="1080" y="1111"/>
                    <a:pt x="1045" y="1139"/>
                  </a:cubicBezTo>
                  <a:cubicBezTo>
                    <a:pt x="1052" y="1164"/>
                    <a:pt x="1058" y="1188"/>
                    <a:pt x="1064" y="1212"/>
                  </a:cubicBezTo>
                  <a:cubicBezTo>
                    <a:pt x="1075" y="1253"/>
                    <a:pt x="1053" y="1296"/>
                    <a:pt x="1014" y="1312"/>
                  </a:cubicBezTo>
                  <a:cubicBezTo>
                    <a:pt x="900" y="1360"/>
                    <a:pt x="900" y="1360"/>
                    <a:pt x="900" y="1360"/>
                  </a:cubicBezTo>
                  <a:cubicBezTo>
                    <a:pt x="861" y="1376"/>
                    <a:pt x="815" y="1361"/>
                    <a:pt x="794" y="1325"/>
                  </a:cubicBezTo>
                  <a:cubicBezTo>
                    <a:pt x="781" y="1303"/>
                    <a:pt x="768" y="1281"/>
                    <a:pt x="755" y="1259"/>
                  </a:cubicBezTo>
                  <a:cubicBezTo>
                    <a:pt x="711" y="1264"/>
                    <a:pt x="666" y="1264"/>
                    <a:pt x="622" y="1259"/>
                  </a:cubicBezTo>
                  <a:cubicBezTo>
                    <a:pt x="609" y="1281"/>
                    <a:pt x="596" y="1303"/>
                    <a:pt x="583" y="1325"/>
                  </a:cubicBezTo>
                  <a:cubicBezTo>
                    <a:pt x="567" y="1351"/>
                    <a:pt x="539" y="1366"/>
                    <a:pt x="509" y="1366"/>
                  </a:cubicBezTo>
                  <a:close/>
                  <a:moveTo>
                    <a:pt x="403" y="1230"/>
                  </a:moveTo>
                  <a:cubicBezTo>
                    <a:pt x="507" y="1273"/>
                    <a:pt x="507" y="1273"/>
                    <a:pt x="507" y="1273"/>
                  </a:cubicBezTo>
                  <a:cubicBezTo>
                    <a:pt x="519" y="1252"/>
                    <a:pt x="532" y="1231"/>
                    <a:pt x="544" y="1210"/>
                  </a:cubicBezTo>
                  <a:cubicBezTo>
                    <a:pt x="562" y="1180"/>
                    <a:pt x="595" y="1163"/>
                    <a:pt x="629" y="1167"/>
                  </a:cubicBezTo>
                  <a:cubicBezTo>
                    <a:pt x="669" y="1172"/>
                    <a:pt x="708" y="1172"/>
                    <a:pt x="748" y="1167"/>
                  </a:cubicBezTo>
                  <a:cubicBezTo>
                    <a:pt x="782" y="1163"/>
                    <a:pt x="815" y="1180"/>
                    <a:pt x="833" y="1210"/>
                  </a:cubicBezTo>
                  <a:cubicBezTo>
                    <a:pt x="845" y="1231"/>
                    <a:pt x="857" y="1252"/>
                    <a:pt x="870" y="1273"/>
                  </a:cubicBezTo>
                  <a:cubicBezTo>
                    <a:pt x="974" y="1230"/>
                    <a:pt x="974" y="1230"/>
                    <a:pt x="974" y="1230"/>
                  </a:cubicBezTo>
                  <a:cubicBezTo>
                    <a:pt x="968" y="1206"/>
                    <a:pt x="962" y="1183"/>
                    <a:pt x="956" y="1159"/>
                  </a:cubicBezTo>
                  <a:cubicBezTo>
                    <a:pt x="947" y="1125"/>
                    <a:pt x="958" y="1090"/>
                    <a:pt x="986" y="1069"/>
                  </a:cubicBezTo>
                  <a:cubicBezTo>
                    <a:pt x="1017" y="1044"/>
                    <a:pt x="1045" y="1016"/>
                    <a:pt x="1070" y="985"/>
                  </a:cubicBezTo>
                  <a:cubicBezTo>
                    <a:pt x="1091" y="958"/>
                    <a:pt x="1126" y="946"/>
                    <a:pt x="1160" y="955"/>
                  </a:cubicBezTo>
                  <a:cubicBezTo>
                    <a:pt x="1183" y="961"/>
                    <a:pt x="1207" y="967"/>
                    <a:pt x="1230" y="973"/>
                  </a:cubicBezTo>
                  <a:cubicBezTo>
                    <a:pt x="1274" y="869"/>
                    <a:pt x="1274" y="869"/>
                    <a:pt x="1274" y="869"/>
                  </a:cubicBezTo>
                  <a:cubicBezTo>
                    <a:pt x="1253" y="856"/>
                    <a:pt x="1232" y="844"/>
                    <a:pt x="1211" y="832"/>
                  </a:cubicBezTo>
                  <a:cubicBezTo>
                    <a:pt x="1181" y="814"/>
                    <a:pt x="1164" y="781"/>
                    <a:pt x="1168" y="747"/>
                  </a:cubicBezTo>
                  <a:cubicBezTo>
                    <a:pt x="1173" y="707"/>
                    <a:pt x="1173" y="668"/>
                    <a:pt x="1168" y="628"/>
                  </a:cubicBezTo>
                  <a:cubicBezTo>
                    <a:pt x="1164" y="594"/>
                    <a:pt x="1181" y="561"/>
                    <a:pt x="1211" y="543"/>
                  </a:cubicBezTo>
                  <a:cubicBezTo>
                    <a:pt x="1232" y="531"/>
                    <a:pt x="1253" y="519"/>
                    <a:pt x="1274" y="506"/>
                  </a:cubicBezTo>
                  <a:cubicBezTo>
                    <a:pt x="1230" y="402"/>
                    <a:pt x="1230" y="402"/>
                    <a:pt x="1230" y="402"/>
                  </a:cubicBezTo>
                  <a:cubicBezTo>
                    <a:pt x="1207" y="408"/>
                    <a:pt x="1183" y="414"/>
                    <a:pt x="1160" y="420"/>
                  </a:cubicBezTo>
                  <a:cubicBezTo>
                    <a:pt x="1126" y="429"/>
                    <a:pt x="1091" y="418"/>
                    <a:pt x="1070" y="390"/>
                  </a:cubicBezTo>
                  <a:cubicBezTo>
                    <a:pt x="1045" y="359"/>
                    <a:pt x="1017" y="331"/>
                    <a:pt x="986" y="306"/>
                  </a:cubicBezTo>
                  <a:cubicBezTo>
                    <a:pt x="958" y="285"/>
                    <a:pt x="947" y="250"/>
                    <a:pt x="956" y="216"/>
                  </a:cubicBezTo>
                  <a:cubicBezTo>
                    <a:pt x="962" y="193"/>
                    <a:pt x="968" y="169"/>
                    <a:pt x="974" y="146"/>
                  </a:cubicBezTo>
                  <a:cubicBezTo>
                    <a:pt x="870" y="102"/>
                    <a:pt x="870" y="102"/>
                    <a:pt x="870" y="102"/>
                  </a:cubicBezTo>
                  <a:cubicBezTo>
                    <a:pt x="857" y="123"/>
                    <a:pt x="845" y="144"/>
                    <a:pt x="833" y="165"/>
                  </a:cubicBezTo>
                  <a:cubicBezTo>
                    <a:pt x="815" y="195"/>
                    <a:pt x="782" y="212"/>
                    <a:pt x="748" y="208"/>
                  </a:cubicBezTo>
                  <a:cubicBezTo>
                    <a:pt x="708" y="203"/>
                    <a:pt x="668" y="203"/>
                    <a:pt x="629" y="208"/>
                  </a:cubicBezTo>
                  <a:cubicBezTo>
                    <a:pt x="595" y="212"/>
                    <a:pt x="561" y="195"/>
                    <a:pt x="544" y="165"/>
                  </a:cubicBezTo>
                  <a:cubicBezTo>
                    <a:pt x="532" y="144"/>
                    <a:pt x="519" y="123"/>
                    <a:pt x="507" y="102"/>
                  </a:cubicBezTo>
                  <a:cubicBezTo>
                    <a:pt x="403" y="146"/>
                    <a:pt x="403" y="146"/>
                    <a:pt x="403" y="146"/>
                  </a:cubicBezTo>
                  <a:cubicBezTo>
                    <a:pt x="409" y="169"/>
                    <a:pt x="415" y="193"/>
                    <a:pt x="421" y="216"/>
                  </a:cubicBezTo>
                  <a:cubicBezTo>
                    <a:pt x="430" y="250"/>
                    <a:pt x="418" y="285"/>
                    <a:pt x="391" y="306"/>
                  </a:cubicBezTo>
                  <a:cubicBezTo>
                    <a:pt x="360" y="331"/>
                    <a:pt x="332" y="359"/>
                    <a:pt x="307" y="390"/>
                  </a:cubicBezTo>
                  <a:cubicBezTo>
                    <a:pt x="286" y="418"/>
                    <a:pt x="251" y="429"/>
                    <a:pt x="217" y="420"/>
                  </a:cubicBezTo>
                  <a:cubicBezTo>
                    <a:pt x="193" y="414"/>
                    <a:pt x="170" y="408"/>
                    <a:pt x="146" y="402"/>
                  </a:cubicBezTo>
                  <a:cubicBezTo>
                    <a:pt x="103" y="506"/>
                    <a:pt x="103" y="506"/>
                    <a:pt x="103" y="506"/>
                  </a:cubicBezTo>
                  <a:cubicBezTo>
                    <a:pt x="124" y="519"/>
                    <a:pt x="145" y="531"/>
                    <a:pt x="166" y="543"/>
                  </a:cubicBezTo>
                  <a:cubicBezTo>
                    <a:pt x="196" y="561"/>
                    <a:pt x="213" y="594"/>
                    <a:pt x="209" y="628"/>
                  </a:cubicBezTo>
                  <a:cubicBezTo>
                    <a:pt x="204" y="668"/>
                    <a:pt x="204" y="708"/>
                    <a:pt x="209" y="747"/>
                  </a:cubicBezTo>
                  <a:cubicBezTo>
                    <a:pt x="213" y="781"/>
                    <a:pt x="196" y="815"/>
                    <a:pt x="166" y="832"/>
                  </a:cubicBezTo>
                  <a:cubicBezTo>
                    <a:pt x="145" y="844"/>
                    <a:pt x="124" y="856"/>
                    <a:pt x="103" y="869"/>
                  </a:cubicBezTo>
                  <a:cubicBezTo>
                    <a:pt x="146" y="973"/>
                    <a:pt x="146" y="973"/>
                    <a:pt x="146" y="973"/>
                  </a:cubicBezTo>
                  <a:cubicBezTo>
                    <a:pt x="170" y="968"/>
                    <a:pt x="193" y="961"/>
                    <a:pt x="217" y="955"/>
                  </a:cubicBezTo>
                  <a:cubicBezTo>
                    <a:pt x="251" y="946"/>
                    <a:pt x="286" y="958"/>
                    <a:pt x="307" y="985"/>
                  </a:cubicBezTo>
                  <a:cubicBezTo>
                    <a:pt x="332" y="1016"/>
                    <a:pt x="360" y="1044"/>
                    <a:pt x="391" y="1069"/>
                  </a:cubicBezTo>
                  <a:cubicBezTo>
                    <a:pt x="418" y="1090"/>
                    <a:pt x="430" y="1125"/>
                    <a:pt x="421" y="1159"/>
                  </a:cubicBezTo>
                  <a:cubicBezTo>
                    <a:pt x="415" y="1183"/>
                    <a:pt x="409" y="1206"/>
                    <a:pt x="403" y="123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9"/>
            <p:cNvSpPr>
              <a:spLocks noEditPoints="1"/>
            </p:cNvSpPr>
            <p:nvPr/>
          </p:nvSpPr>
          <p:spPr bwMode="auto">
            <a:xfrm>
              <a:off x="3762375" y="11879263"/>
              <a:ext cx="2255837" cy="2120900"/>
            </a:xfrm>
            <a:custGeom>
              <a:avLst/>
              <a:gdLst>
                <a:gd name="T0" fmla="*/ 354 w 709"/>
                <a:gd name="T1" fmla="*/ 667 h 667"/>
                <a:gd name="T2" fmla="*/ 235 w 709"/>
                <a:gd name="T3" fmla="*/ 643 h 667"/>
                <a:gd name="T4" fmla="*/ 66 w 709"/>
                <a:gd name="T5" fmla="*/ 474 h 667"/>
                <a:gd name="T6" fmla="*/ 235 w 709"/>
                <a:gd name="T7" fmla="*/ 66 h 667"/>
                <a:gd name="T8" fmla="*/ 643 w 709"/>
                <a:gd name="T9" fmla="*/ 235 h 667"/>
                <a:gd name="T10" fmla="*/ 643 w 709"/>
                <a:gd name="T11" fmla="*/ 235 h 667"/>
                <a:gd name="T12" fmla="*/ 474 w 709"/>
                <a:gd name="T13" fmla="*/ 643 h 667"/>
                <a:gd name="T14" fmla="*/ 354 w 709"/>
                <a:gd name="T15" fmla="*/ 667 h 667"/>
                <a:gd name="T16" fmla="*/ 354 w 709"/>
                <a:gd name="T17" fmla="*/ 134 h 667"/>
                <a:gd name="T18" fmla="*/ 270 w 709"/>
                <a:gd name="T19" fmla="*/ 151 h 667"/>
                <a:gd name="T20" fmla="*/ 150 w 709"/>
                <a:gd name="T21" fmla="*/ 439 h 667"/>
                <a:gd name="T22" fmla="*/ 270 w 709"/>
                <a:gd name="T23" fmla="*/ 559 h 667"/>
                <a:gd name="T24" fmla="*/ 439 w 709"/>
                <a:gd name="T25" fmla="*/ 559 h 667"/>
                <a:gd name="T26" fmla="*/ 558 w 709"/>
                <a:gd name="T27" fmla="*/ 270 h 667"/>
                <a:gd name="T28" fmla="*/ 354 w 709"/>
                <a:gd name="T29" fmla="*/ 134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667">
                  <a:moveTo>
                    <a:pt x="354" y="667"/>
                  </a:moveTo>
                  <a:cubicBezTo>
                    <a:pt x="314" y="667"/>
                    <a:pt x="273" y="659"/>
                    <a:pt x="235" y="643"/>
                  </a:cubicBezTo>
                  <a:cubicBezTo>
                    <a:pt x="158" y="611"/>
                    <a:pt x="98" y="551"/>
                    <a:pt x="66" y="474"/>
                  </a:cubicBezTo>
                  <a:cubicBezTo>
                    <a:pt x="0" y="315"/>
                    <a:pt x="76" y="132"/>
                    <a:pt x="235" y="66"/>
                  </a:cubicBezTo>
                  <a:cubicBezTo>
                    <a:pt x="394" y="0"/>
                    <a:pt x="577" y="76"/>
                    <a:pt x="643" y="235"/>
                  </a:cubicBezTo>
                  <a:cubicBezTo>
                    <a:pt x="643" y="235"/>
                    <a:pt x="643" y="235"/>
                    <a:pt x="643" y="235"/>
                  </a:cubicBezTo>
                  <a:cubicBezTo>
                    <a:pt x="709" y="394"/>
                    <a:pt x="633" y="577"/>
                    <a:pt x="474" y="643"/>
                  </a:cubicBezTo>
                  <a:cubicBezTo>
                    <a:pt x="435" y="659"/>
                    <a:pt x="395" y="667"/>
                    <a:pt x="354" y="667"/>
                  </a:cubicBezTo>
                  <a:close/>
                  <a:moveTo>
                    <a:pt x="354" y="134"/>
                  </a:moveTo>
                  <a:cubicBezTo>
                    <a:pt x="326" y="134"/>
                    <a:pt x="297" y="139"/>
                    <a:pt x="270" y="151"/>
                  </a:cubicBezTo>
                  <a:cubicBezTo>
                    <a:pt x="157" y="197"/>
                    <a:pt x="104" y="327"/>
                    <a:pt x="150" y="439"/>
                  </a:cubicBezTo>
                  <a:cubicBezTo>
                    <a:pt x="173" y="494"/>
                    <a:pt x="215" y="536"/>
                    <a:pt x="270" y="559"/>
                  </a:cubicBezTo>
                  <a:cubicBezTo>
                    <a:pt x="324" y="581"/>
                    <a:pt x="384" y="581"/>
                    <a:pt x="439" y="559"/>
                  </a:cubicBezTo>
                  <a:cubicBezTo>
                    <a:pt x="551" y="512"/>
                    <a:pt x="605" y="383"/>
                    <a:pt x="558" y="270"/>
                  </a:cubicBezTo>
                  <a:cubicBezTo>
                    <a:pt x="523" y="185"/>
                    <a:pt x="441" y="134"/>
                    <a:pt x="354" y="13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20"/>
            <p:cNvSpPr>
              <a:spLocks noEditPoints="1"/>
            </p:cNvSpPr>
            <p:nvPr/>
          </p:nvSpPr>
          <p:spPr bwMode="auto">
            <a:xfrm>
              <a:off x="5934075" y="8651875"/>
              <a:ext cx="3311525" cy="3309938"/>
            </a:xfrm>
            <a:custGeom>
              <a:avLst/>
              <a:gdLst>
                <a:gd name="T0" fmla="*/ 476 w 1041"/>
                <a:gd name="T1" fmla="*/ 1041 h 1041"/>
                <a:gd name="T2" fmla="*/ 397 w 1041"/>
                <a:gd name="T3" fmla="*/ 930 h 1041"/>
                <a:gd name="T4" fmla="*/ 279 w 1041"/>
                <a:gd name="T5" fmla="*/ 927 h 1041"/>
                <a:gd name="T6" fmla="*/ 121 w 1041"/>
                <a:gd name="T7" fmla="*/ 857 h 1041"/>
                <a:gd name="T8" fmla="*/ 143 w 1041"/>
                <a:gd name="T9" fmla="*/ 723 h 1041"/>
                <a:gd name="T10" fmla="*/ 62 w 1041"/>
                <a:gd name="T11" fmla="*/ 637 h 1041"/>
                <a:gd name="T12" fmla="*/ 0 w 1041"/>
                <a:gd name="T13" fmla="*/ 476 h 1041"/>
                <a:gd name="T14" fmla="*/ 111 w 1041"/>
                <a:gd name="T15" fmla="*/ 397 h 1041"/>
                <a:gd name="T16" fmla="*/ 114 w 1041"/>
                <a:gd name="T17" fmla="*/ 279 h 1041"/>
                <a:gd name="T18" fmla="*/ 184 w 1041"/>
                <a:gd name="T19" fmla="*/ 121 h 1041"/>
                <a:gd name="T20" fmla="*/ 318 w 1041"/>
                <a:gd name="T21" fmla="*/ 143 h 1041"/>
                <a:gd name="T22" fmla="*/ 404 w 1041"/>
                <a:gd name="T23" fmla="*/ 62 h 1041"/>
                <a:gd name="T24" fmla="*/ 565 w 1041"/>
                <a:gd name="T25" fmla="*/ 0 h 1041"/>
                <a:gd name="T26" fmla="*/ 644 w 1041"/>
                <a:gd name="T27" fmla="*/ 110 h 1041"/>
                <a:gd name="T28" fmla="*/ 762 w 1041"/>
                <a:gd name="T29" fmla="*/ 114 h 1041"/>
                <a:gd name="T30" fmla="*/ 920 w 1041"/>
                <a:gd name="T31" fmla="*/ 184 h 1041"/>
                <a:gd name="T32" fmla="*/ 898 w 1041"/>
                <a:gd name="T33" fmla="*/ 318 h 1041"/>
                <a:gd name="T34" fmla="*/ 979 w 1041"/>
                <a:gd name="T35" fmla="*/ 404 h 1041"/>
                <a:gd name="T36" fmla="*/ 1041 w 1041"/>
                <a:gd name="T37" fmla="*/ 565 h 1041"/>
                <a:gd name="T38" fmla="*/ 931 w 1041"/>
                <a:gd name="T39" fmla="*/ 644 h 1041"/>
                <a:gd name="T40" fmla="*/ 927 w 1041"/>
                <a:gd name="T41" fmla="*/ 762 h 1041"/>
                <a:gd name="T42" fmla="*/ 857 w 1041"/>
                <a:gd name="T43" fmla="*/ 920 h 1041"/>
                <a:gd name="T44" fmla="*/ 723 w 1041"/>
                <a:gd name="T45" fmla="*/ 898 h 1041"/>
                <a:gd name="T46" fmla="*/ 637 w 1041"/>
                <a:gd name="T47" fmla="*/ 979 h 1041"/>
                <a:gd name="T48" fmla="*/ 488 w 1041"/>
                <a:gd name="T49" fmla="*/ 954 h 1041"/>
                <a:gd name="T50" fmla="*/ 559 w 1041"/>
                <a:gd name="T51" fmla="*/ 910 h 1041"/>
                <a:gd name="T52" fmla="*/ 689 w 1041"/>
                <a:gd name="T53" fmla="*/ 817 h 1041"/>
                <a:gd name="T54" fmla="*/ 804 w 1041"/>
                <a:gd name="T55" fmla="*/ 849 h 1041"/>
                <a:gd name="T56" fmla="*/ 823 w 1041"/>
                <a:gd name="T57" fmla="*/ 769 h 1041"/>
                <a:gd name="T58" fmla="*/ 850 w 1041"/>
                <a:gd name="T59" fmla="*/ 611 h 1041"/>
                <a:gd name="T60" fmla="*/ 954 w 1041"/>
                <a:gd name="T61" fmla="*/ 553 h 1041"/>
                <a:gd name="T62" fmla="*/ 910 w 1041"/>
                <a:gd name="T63" fmla="*/ 482 h 1041"/>
                <a:gd name="T64" fmla="*/ 817 w 1041"/>
                <a:gd name="T65" fmla="*/ 352 h 1041"/>
                <a:gd name="T66" fmla="*/ 850 w 1041"/>
                <a:gd name="T67" fmla="*/ 237 h 1041"/>
                <a:gd name="T68" fmla="*/ 769 w 1041"/>
                <a:gd name="T69" fmla="*/ 218 h 1041"/>
                <a:gd name="T70" fmla="*/ 612 w 1041"/>
                <a:gd name="T71" fmla="*/ 191 h 1041"/>
                <a:gd name="T72" fmla="*/ 553 w 1041"/>
                <a:gd name="T73" fmla="*/ 87 h 1041"/>
                <a:gd name="T74" fmla="*/ 482 w 1041"/>
                <a:gd name="T75" fmla="*/ 131 h 1041"/>
                <a:gd name="T76" fmla="*/ 353 w 1041"/>
                <a:gd name="T77" fmla="*/ 224 h 1041"/>
                <a:gd name="T78" fmla="*/ 237 w 1041"/>
                <a:gd name="T79" fmla="*/ 191 h 1041"/>
                <a:gd name="T80" fmla="*/ 218 w 1041"/>
                <a:gd name="T81" fmla="*/ 272 h 1041"/>
                <a:gd name="T82" fmla="*/ 192 w 1041"/>
                <a:gd name="T83" fmla="*/ 429 h 1041"/>
                <a:gd name="T84" fmla="*/ 87 w 1041"/>
                <a:gd name="T85" fmla="*/ 488 h 1041"/>
                <a:gd name="T86" fmla="*/ 131 w 1041"/>
                <a:gd name="T87" fmla="*/ 559 h 1041"/>
                <a:gd name="T88" fmla="*/ 224 w 1041"/>
                <a:gd name="T89" fmla="*/ 688 h 1041"/>
                <a:gd name="T90" fmla="*/ 192 w 1041"/>
                <a:gd name="T91" fmla="*/ 804 h 1041"/>
                <a:gd name="T92" fmla="*/ 272 w 1041"/>
                <a:gd name="T93" fmla="*/ 823 h 1041"/>
                <a:gd name="T94" fmla="*/ 430 w 1041"/>
                <a:gd name="T95" fmla="*/ 849 h 1041"/>
                <a:gd name="T96" fmla="*/ 488 w 1041"/>
                <a:gd name="T97" fmla="*/ 954 h 10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41" h="1041">
                  <a:moveTo>
                    <a:pt x="565" y="1041"/>
                  </a:moveTo>
                  <a:cubicBezTo>
                    <a:pt x="476" y="1041"/>
                    <a:pt x="476" y="1041"/>
                    <a:pt x="476" y="1041"/>
                  </a:cubicBezTo>
                  <a:cubicBezTo>
                    <a:pt x="440" y="1041"/>
                    <a:pt x="409" y="1014"/>
                    <a:pt x="404" y="979"/>
                  </a:cubicBezTo>
                  <a:cubicBezTo>
                    <a:pt x="402" y="963"/>
                    <a:pt x="399" y="947"/>
                    <a:pt x="397" y="930"/>
                  </a:cubicBezTo>
                  <a:cubicBezTo>
                    <a:pt x="370" y="922"/>
                    <a:pt x="343" y="911"/>
                    <a:pt x="318" y="898"/>
                  </a:cubicBezTo>
                  <a:cubicBezTo>
                    <a:pt x="305" y="907"/>
                    <a:pt x="292" y="917"/>
                    <a:pt x="279" y="927"/>
                  </a:cubicBezTo>
                  <a:cubicBezTo>
                    <a:pt x="250" y="948"/>
                    <a:pt x="210" y="945"/>
                    <a:pt x="184" y="920"/>
                  </a:cubicBezTo>
                  <a:cubicBezTo>
                    <a:pt x="121" y="857"/>
                    <a:pt x="121" y="857"/>
                    <a:pt x="121" y="857"/>
                  </a:cubicBezTo>
                  <a:cubicBezTo>
                    <a:pt x="96" y="831"/>
                    <a:pt x="93" y="791"/>
                    <a:pt x="114" y="762"/>
                  </a:cubicBezTo>
                  <a:cubicBezTo>
                    <a:pt x="124" y="749"/>
                    <a:pt x="133" y="736"/>
                    <a:pt x="143" y="723"/>
                  </a:cubicBezTo>
                  <a:cubicBezTo>
                    <a:pt x="130" y="698"/>
                    <a:pt x="119" y="671"/>
                    <a:pt x="111" y="644"/>
                  </a:cubicBezTo>
                  <a:cubicBezTo>
                    <a:pt x="94" y="642"/>
                    <a:pt x="78" y="639"/>
                    <a:pt x="62" y="637"/>
                  </a:cubicBezTo>
                  <a:cubicBezTo>
                    <a:pt x="27" y="632"/>
                    <a:pt x="0" y="601"/>
                    <a:pt x="0" y="565"/>
                  </a:cubicBezTo>
                  <a:cubicBezTo>
                    <a:pt x="0" y="476"/>
                    <a:pt x="0" y="476"/>
                    <a:pt x="0" y="476"/>
                  </a:cubicBezTo>
                  <a:cubicBezTo>
                    <a:pt x="0" y="440"/>
                    <a:pt x="27" y="409"/>
                    <a:pt x="62" y="404"/>
                  </a:cubicBezTo>
                  <a:cubicBezTo>
                    <a:pt x="78" y="401"/>
                    <a:pt x="94" y="399"/>
                    <a:pt x="111" y="397"/>
                  </a:cubicBezTo>
                  <a:cubicBezTo>
                    <a:pt x="119" y="369"/>
                    <a:pt x="130" y="343"/>
                    <a:pt x="143" y="318"/>
                  </a:cubicBezTo>
                  <a:cubicBezTo>
                    <a:pt x="133" y="305"/>
                    <a:pt x="124" y="291"/>
                    <a:pt x="114" y="279"/>
                  </a:cubicBezTo>
                  <a:cubicBezTo>
                    <a:pt x="93" y="250"/>
                    <a:pt x="96" y="209"/>
                    <a:pt x="121" y="184"/>
                  </a:cubicBezTo>
                  <a:cubicBezTo>
                    <a:pt x="184" y="121"/>
                    <a:pt x="184" y="121"/>
                    <a:pt x="184" y="121"/>
                  </a:cubicBezTo>
                  <a:cubicBezTo>
                    <a:pt x="210" y="96"/>
                    <a:pt x="250" y="92"/>
                    <a:pt x="279" y="114"/>
                  </a:cubicBezTo>
                  <a:cubicBezTo>
                    <a:pt x="292" y="123"/>
                    <a:pt x="305" y="133"/>
                    <a:pt x="318" y="143"/>
                  </a:cubicBezTo>
                  <a:cubicBezTo>
                    <a:pt x="343" y="129"/>
                    <a:pt x="370" y="118"/>
                    <a:pt x="397" y="110"/>
                  </a:cubicBezTo>
                  <a:cubicBezTo>
                    <a:pt x="399" y="94"/>
                    <a:pt x="402" y="78"/>
                    <a:pt x="404" y="62"/>
                  </a:cubicBezTo>
                  <a:cubicBezTo>
                    <a:pt x="409" y="27"/>
                    <a:pt x="440" y="0"/>
                    <a:pt x="476" y="0"/>
                  </a:cubicBezTo>
                  <a:cubicBezTo>
                    <a:pt x="565" y="0"/>
                    <a:pt x="565" y="0"/>
                    <a:pt x="565" y="0"/>
                  </a:cubicBezTo>
                  <a:cubicBezTo>
                    <a:pt x="601" y="0"/>
                    <a:pt x="632" y="27"/>
                    <a:pt x="637" y="62"/>
                  </a:cubicBezTo>
                  <a:cubicBezTo>
                    <a:pt x="640" y="78"/>
                    <a:pt x="642" y="94"/>
                    <a:pt x="644" y="110"/>
                  </a:cubicBezTo>
                  <a:cubicBezTo>
                    <a:pt x="672" y="118"/>
                    <a:pt x="698" y="129"/>
                    <a:pt x="723" y="143"/>
                  </a:cubicBezTo>
                  <a:cubicBezTo>
                    <a:pt x="736" y="133"/>
                    <a:pt x="750" y="123"/>
                    <a:pt x="762" y="114"/>
                  </a:cubicBezTo>
                  <a:cubicBezTo>
                    <a:pt x="791" y="92"/>
                    <a:pt x="832" y="96"/>
                    <a:pt x="857" y="121"/>
                  </a:cubicBezTo>
                  <a:cubicBezTo>
                    <a:pt x="920" y="184"/>
                    <a:pt x="920" y="184"/>
                    <a:pt x="920" y="184"/>
                  </a:cubicBezTo>
                  <a:cubicBezTo>
                    <a:pt x="945" y="209"/>
                    <a:pt x="949" y="250"/>
                    <a:pt x="927" y="278"/>
                  </a:cubicBezTo>
                  <a:cubicBezTo>
                    <a:pt x="918" y="291"/>
                    <a:pt x="908" y="305"/>
                    <a:pt x="898" y="318"/>
                  </a:cubicBezTo>
                  <a:cubicBezTo>
                    <a:pt x="912" y="343"/>
                    <a:pt x="923" y="369"/>
                    <a:pt x="931" y="397"/>
                  </a:cubicBezTo>
                  <a:cubicBezTo>
                    <a:pt x="947" y="399"/>
                    <a:pt x="963" y="401"/>
                    <a:pt x="979" y="404"/>
                  </a:cubicBezTo>
                  <a:cubicBezTo>
                    <a:pt x="1014" y="409"/>
                    <a:pt x="1041" y="440"/>
                    <a:pt x="1041" y="476"/>
                  </a:cubicBezTo>
                  <a:cubicBezTo>
                    <a:pt x="1041" y="565"/>
                    <a:pt x="1041" y="565"/>
                    <a:pt x="1041" y="565"/>
                  </a:cubicBezTo>
                  <a:cubicBezTo>
                    <a:pt x="1041" y="601"/>
                    <a:pt x="1014" y="632"/>
                    <a:pt x="979" y="637"/>
                  </a:cubicBezTo>
                  <a:cubicBezTo>
                    <a:pt x="963" y="639"/>
                    <a:pt x="947" y="642"/>
                    <a:pt x="931" y="644"/>
                  </a:cubicBezTo>
                  <a:cubicBezTo>
                    <a:pt x="923" y="671"/>
                    <a:pt x="911" y="698"/>
                    <a:pt x="898" y="723"/>
                  </a:cubicBezTo>
                  <a:cubicBezTo>
                    <a:pt x="908" y="736"/>
                    <a:pt x="918" y="749"/>
                    <a:pt x="927" y="762"/>
                  </a:cubicBezTo>
                  <a:cubicBezTo>
                    <a:pt x="949" y="791"/>
                    <a:pt x="945" y="831"/>
                    <a:pt x="920" y="857"/>
                  </a:cubicBezTo>
                  <a:cubicBezTo>
                    <a:pt x="857" y="920"/>
                    <a:pt x="857" y="920"/>
                    <a:pt x="857" y="920"/>
                  </a:cubicBezTo>
                  <a:cubicBezTo>
                    <a:pt x="832" y="945"/>
                    <a:pt x="791" y="948"/>
                    <a:pt x="762" y="927"/>
                  </a:cubicBezTo>
                  <a:cubicBezTo>
                    <a:pt x="750" y="917"/>
                    <a:pt x="736" y="907"/>
                    <a:pt x="723" y="898"/>
                  </a:cubicBezTo>
                  <a:cubicBezTo>
                    <a:pt x="698" y="911"/>
                    <a:pt x="672" y="922"/>
                    <a:pt x="644" y="930"/>
                  </a:cubicBezTo>
                  <a:cubicBezTo>
                    <a:pt x="642" y="947"/>
                    <a:pt x="640" y="963"/>
                    <a:pt x="637" y="979"/>
                  </a:cubicBezTo>
                  <a:cubicBezTo>
                    <a:pt x="632" y="1014"/>
                    <a:pt x="601" y="1041"/>
                    <a:pt x="565" y="1041"/>
                  </a:cubicBezTo>
                  <a:close/>
                  <a:moveTo>
                    <a:pt x="488" y="954"/>
                  </a:moveTo>
                  <a:cubicBezTo>
                    <a:pt x="553" y="954"/>
                    <a:pt x="553" y="954"/>
                    <a:pt x="553" y="954"/>
                  </a:cubicBezTo>
                  <a:cubicBezTo>
                    <a:pt x="555" y="939"/>
                    <a:pt x="557" y="924"/>
                    <a:pt x="559" y="910"/>
                  </a:cubicBezTo>
                  <a:cubicBezTo>
                    <a:pt x="563" y="881"/>
                    <a:pt x="583" y="857"/>
                    <a:pt x="612" y="849"/>
                  </a:cubicBezTo>
                  <a:cubicBezTo>
                    <a:pt x="639" y="842"/>
                    <a:pt x="665" y="831"/>
                    <a:pt x="689" y="817"/>
                  </a:cubicBezTo>
                  <a:cubicBezTo>
                    <a:pt x="714" y="803"/>
                    <a:pt x="746" y="805"/>
                    <a:pt x="769" y="823"/>
                  </a:cubicBezTo>
                  <a:cubicBezTo>
                    <a:pt x="781" y="832"/>
                    <a:pt x="793" y="841"/>
                    <a:pt x="804" y="849"/>
                  </a:cubicBezTo>
                  <a:cubicBezTo>
                    <a:pt x="850" y="804"/>
                    <a:pt x="850" y="804"/>
                    <a:pt x="850" y="804"/>
                  </a:cubicBezTo>
                  <a:cubicBezTo>
                    <a:pt x="841" y="792"/>
                    <a:pt x="832" y="780"/>
                    <a:pt x="823" y="769"/>
                  </a:cubicBezTo>
                  <a:cubicBezTo>
                    <a:pt x="805" y="745"/>
                    <a:pt x="803" y="714"/>
                    <a:pt x="817" y="688"/>
                  </a:cubicBezTo>
                  <a:cubicBezTo>
                    <a:pt x="831" y="664"/>
                    <a:pt x="842" y="638"/>
                    <a:pt x="850" y="611"/>
                  </a:cubicBezTo>
                  <a:cubicBezTo>
                    <a:pt x="857" y="583"/>
                    <a:pt x="881" y="562"/>
                    <a:pt x="910" y="559"/>
                  </a:cubicBezTo>
                  <a:cubicBezTo>
                    <a:pt x="925" y="557"/>
                    <a:pt x="940" y="555"/>
                    <a:pt x="954" y="553"/>
                  </a:cubicBezTo>
                  <a:cubicBezTo>
                    <a:pt x="954" y="488"/>
                    <a:pt x="954" y="488"/>
                    <a:pt x="954" y="488"/>
                  </a:cubicBezTo>
                  <a:cubicBezTo>
                    <a:pt x="940" y="486"/>
                    <a:pt x="925" y="484"/>
                    <a:pt x="910" y="482"/>
                  </a:cubicBezTo>
                  <a:cubicBezTo>
                    <a:pt x="881" y="478"/>
                    <a:pt x="857" y="458"/>
                    <a:pt x="850" y="429"/>
                  </a:cubicBezTo>
                  <a:cubicBezTo>
                    <a:pt x="842" y="402"/>
                    <a:pt x="831" y="376"/>
                    <a:pt x="817" y="352"/>
                  </a:cubicBezTo>
                  <a:cubicBezTo>
                    <a:pt x="803" y="327"/>
                    <a:pt x="805" y="295"/>
                    <a:pt x="823" y="272"/>
                  </a:cubicBezTo>
                  <a:cubicBezTo>
                    <a:pt x="832" y="260"/>
                    <a:pt x="841" y="248"/>
                    <a:pt x="850" y="237"/>
                  </a:cubicBezTo>
                  <a:cubicBezTo>
                    <a:pt x="804" y="191"/>
                    <a:pt x="804" y="191"/>
                    <a:pt x="804" y="191"/>
                  </a:cubicBezTo>
                  <a:cubicBezTo>
                    <a:pt x="793" y="200"/>
                    <a:pt x="781" y="209"/>
                    <a:pt x="769" y="218"/>
                  </a:cubicBezTo>
                  <a:cubicBezTo>
                    <a:pt x="746" y="236"/>
                    <a:pt x="714" y="238"/>
                    <a:pt x="689" y="224"/>
                  </a:cubicBezTo>
                  <a:cubicBezTo>
                    <a:pt x="665" y="210"/>
                    <a:pt x="639" y="199"/>
                    <a:pt x="612" y="191"/>
                  </a:cubicBezTo>
                  <a:cubicBezTo>
                    <a:pt x="583" y="184"/>
                    <a:pt x="563" y="160"/>
                    <a:pt x="559" y="131"/>
                  </a:cubicBezTo>
                  <a:cubicBezTo>
                    <a:pt x="557" y="116"/>
                    <a:pt x="555" y="101"/>
                    <a:pt x="553" y="87"/>
                  </a:cubicBezTo>
                  <a:cubicBezTo>
                    <a:pt x="488" y="87"/>
                    <a:pt x="488" y="87"/>
                    <a:pt x="488" y="87"/>
                  </a:cubicBezTo>
                  <a:cubicBezTo>
                    <a:pt x="486" y="101"/>
                    <a:pt x="484" y="116"/>
                    <a:pt x="482" y="131"/>
                  </a:cubicBezTo>
                  <a:cubicBezTo>
                    <a:pt x="479" y="160"/>
                    <a:pt x="458" y="184"/>
                    <a:pt x="430" y="191"/>
                  </a:cubicBezTo>
                  <a:cubicBezTo>
                    <a:pt x="403" y="199"/>
                    <a:pt x="377" y="210"/>
                    <a:pt x="353" y="224"/>
                  </a:cubicBezTo>
                  <a:cubicBezTo>
                    <a:pt x="327" y="238"/>
                    <a:pt x="296" y="236"/>
                    <a:pt x="272" y="218"/>
                  </a:cubicBezTo>
                  <a:cubicBezTo>
                    <a:pt x="261" y="209"/>
                    <a:pt x="249" y="200"/>
                    <a:pt x="237" y="191"/>
                  </a:cubicBezTo>
                  <a:cubicBezTo>
                    <a:pt x="192" y="237"/>
                    <a:pt x="192" y="237"/>
                    <a:pt x="192" y="237"/>
                  </a:cubicBezTo>
                  <a:cubicBezTo>
                    <a:pt x="200" y="248"/>
                    <a:pt x="209" y="260"/>
                    <a:pt x="218" y="272"/>
                  </a:cubicBezTo>
                  <a:cubicBezTo>
                    <a:pt x="236" y="295"/>
                    <a:pt x="238" y="327"/>
                    <a:pt x="224" y="352"/>
                  </a:cubicBezTo>
                  <a:cubicBezTo>
                    <a:pt x="210" y="376"/>
                    <a:pt x="199" y="402"/>
                    <a:pt x="192" y="429"/>
                  </a:cubicBezTo>
                  <a:cubicBezTo>
                    <a:pt x="184" y="458"/>
                    <a:pt x="160" y="478"/>
                    <a:pt x="131" y="482"/>
                  </a:cubicBezTo>
                  <a:cubicBezTo>
                    <a:pt x="117" y="484"/>
                    <a:pt x="102" y="486"/>
                    <a:pt x="87" y="488"/>
                  </a:cubicBezTo>
                  <a:cubicBezTo>
                    <a:pt x="87" y="553"/>
                    <a:pt x="87" y="553"/>
                    <a:pt x="87" y="553"/>
                  </a:cubicBezTo>
                  <a:cubicBezTo>
                    <a:pt x="102" y="555"/>
                    <a:pt x="117" y="557"/>
                    <a:pt x="131" y="559"/>
                  </a:cubicBezTo>
                  <a:cubicBezTo>
                    <a:pt x="160" y="562"/>
                    <a:pt x="184" y="583"/>
                    <a:pt x="192" y="611"/>
                  </a:cubicBezTo>
                  <a:cubicBezTo>
                    <a:pt x="199" y="638"/>
                    <a:pt x="210" y="664"/>
                    <a:pt x="224" y="688"/>
                  </a:cubicBezTo>
                  <a:cubicBezTo>
                    <a:pt x="238" y="714"/>
                    <a:pt x="236" y="745"/>
                    <a:pt x="218" y="769"/>
                  </a:cubicBezTo>
                  <a:cubicBezTo>
                    <a:pt x="209" y="780"/>
                    <a:pt x="200" y="792"/>
                    <a:pt x="192" y="804"/>
                  </a:cubicBezTo>
                  <a:cubicBezTo>
                    <a:pt x="237" y="849"/>
                    <a:pt x="237" y="849"/>
                    <a:pt x="237" y="849"/>
                  </a:cubicBezTo>
                  <a:cubicBezTo>
                    <a:pt x="249" y="841"/>
                    <a:pt x="261" y="832"/>
                    <a:pt x="272" y="823"/>
                  </a:cubicBezTo>
                  <a:cubicBezTo>
                    <a:pt x="296" y="805"/>
                    <a:pt x="327" y="803"/>
                    <a:pt x="353" y="817"/>
                  </a:cubicBezTo>
                  <a:cubicBezTo>
                    <a:pt x="377" y="831"/>
                    <a:pt x="403" y="842"/>
                    <a:pt x="430" y="849"/>
                  </a:cubicBezTo>
                  <a:cubicBezTo>
                    <a:pt x="458" y="857"/>
                    <a:pt x="479" y="881"/>
                    <a:pt x="482" y="910"/>
                  </a:cubicBezTo>
                  <a:cubicBezTo>
                    <a:pt x="484" y="924"/>
                    <a:pt x="486" y="939"/>
                    <a:pt x="488" y="95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21"/>
            <p:cNvSpPr>
              <a:spLocks noEditPoints="1"/>
            </p:cNvSpPr>
            <p:nvPr/>
          </p:nvSpPr>
          <p:spPr bwMode="auto">
            <a:xfrm>
              <a:off x="7000875" y="9717088"/>
              <a:ext cx="1179512" cy="1179513"/>
            </a:xfrm>
            <a:custGeom>
              <a:avLst/>
              <a:gdLst>
                <a:gd name="T0" fmla="*/ 186 w 371"/>
                <a:gd name="T1" fmla="*/ 371 h 371"/>
                <a:gd name="T2" fmla="*/ 0 w 371"/>
                <a:gd name="T3" fmla="*/ 185 h 371"/>
                <a:gd name="T4" fmla="*/ 186 w 371"/>
                <a:gd name="T5" fmla="*/ 0 h 371"/>
                <a:gd name="T6" fmla="*/ 371 w 371"/>
                <a:gd name="T7" fmla="*/ 185 h 371"/>
                <a:gd name="T8" fmla="*/ 186 w 371"/>
                <a:gd name="T9" fmla="*/ 371 h 371"/>
                <a:gd name="T10" fmla="*/ 186 w 371"/>
                <a:gd name="T11" fmla="*/ 82 h 371"/>
                <a:gd name="T12" fmla="*/ 83 w 371"/>
                <a:gd name="T13" fmla="*/ 185 h 371"/>
                <a:gd name="T14" fmla="*/ 186 w 371"/>
                <a:gd name="T15" fmla="*/ 288 h 371"/>
                <a:gd name="T16" fmla="*/ 289 w 371"/>
                <a:gd name="T17" fmla="*/ 185 h 371"/>
                <a:gd name="T18" fmla="*/ 186 w 371"/>
                <a:gd name="T19" fmla="*/ 82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1" h="371">
                  <a:moveTo>
                    <a:pt x="186" y="371"/>
                  </a:moveTo>
                  <a:cubicBezTo>
                    <a:pt x="83" y="371"/>
                    <a:pt x="0" y="288"/>
                    <a:pt x="0" y="185"/>
                  </a:cubicBezTo>
                  <a:cubicBezTo>
                    <a:pt x="0" y="83"/>
                    <a:pt x="83" y="0"/>
                    <a:pt x="186" y="0"/>
                  </a:cubicBezTo>
                  <a:cubicBezTo>
                    <a:pt x="288" y="0"/>
                    <a:pt x="371" y="83"/>
                    <a:pt x="371" y="185"/>
                  </a:cubicBezTo>
                  <a:cubicBezTo>
                    <a:pt x="371" y="288"/>
                    <a:pt x="288" y="371"/>
                    <a:pt x="186" y="371"/>
                  </a:cubicBezTo>
                  <a:close/>
                  <a:moveTo>
                    <a:pt x="186" y="82"/>
                  </a:moveTo>
                  <a:cubicBezTo>
                    <a:pt x="129" y="82"/>
                    <a:pt x="83" y="128"/>
                    <a:pt x="83" y="185"/>
                  </a:cubicBezTo>
                  <a:cubicBezTo>
                    <a:pt x="83" y="242"/>
                    <a:pt x="129" y="288"/>
                    <a:pt x="186" y="288"/>
                  </a:cubicBezTo>
                  <a:cubicBezTo>
                    <a:pt x="243" y="288"/>
                    <a:pt x="289" y="242"/>
                    <a:pt x="289" y="185"/>
                  </a:cubicBezTo>
                  <a:cubicBezTo>
                    <a:pt x="289" y="128"/>
                    <a:pt x="243" y="82"/>
                    <a:pt x="186" y="8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28" name="TextBox 24">
            <a:extLst>
              <a:ext uri="{FF2B5EF4-FFF2-40B4-BE49-F238E27FC236}">
                <a16:creationId xmlns:a16="http://schemas.microsoft.com/office/drawing/2014/main" xmlns="" id="{E096CA70-0FA4-4C69-9A3F-8CEDD606DB28}"/>
              </a:ext>
            </a:extLst>
          </p:cNvPr>
          <p:cNvSpPr txBox="1"/>
          <p:nvPr/>
        </p:nvSpPr>
        <p:spPr>
          <a:xfrm>
            <a:off x="-43852" y="6415487"/>
            <a:ext cx="1624094" cy="477054"/>
          </a:xfrm>
          <a:prstGeom prst="rect">
            <a:avLst/>
          </a:prstGeom>
          <a:noFill/>
        </p:spPr>
        <p:txBody>
          <a:bodyPr wrap="square" rtlCol="0">
            <a:spAutoFit/>
          </a:bodyPr>
          <a:lstStyle/>
          <a:p>
            <a:pPr lvl="0" algn="ctr">
              <a:defRPr/>
            </a:pPr>
            <a:r>
              <a:rPr lang="en-GB" sz="2500" noProof="0" dirty="0">
                <a:solidFill>
                  <a:srgbClr val="FFFFFF"/>
                </a:solidFill>
                <a:latin typeface="Noto Sans" panose="020B0502040504020204" pitchFamily="34"/>
                <a:ea typeface="Noto Sans" panose="020B0502040504020204" pitchFamily="34"/>
                <a:cs typeface="Noto Sans" panose="020B0502040504020204" pitchFamily="34"/>
              </a:rPr>
              <a:t>SERVICES</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Tree>
    <p:extLst>
      <p:ext uri="{BB962C8B-B14F-4D97-AF65-F5344CB8AC3E}">
        <p14:creationId xmlns:p14="http://schemas.microsoft.com/office/powerpoint/2010/main" val="292534796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8"/>
          <p:cNvGrpSpPr/>
          <p:nvPr/>
        </p:nvGrpSpPr>
        <p:grpSpPr>
          <a:xfrm rot="5400000">
            <a:off x="-2769574" y="2769573"/>
            <a:ext cx="6858002" cy="1318856"/>
            <a:chOff x="0" y="5204122"/>
            <a:chExt cx="10506757" cy="1653878"/>
          </a:xfrm>
        </p:grpSpPr>
        <p:sp>
          <p:nvSpPr>
            <p:cNvPr id="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6" name="Group 31">
            <a:extLst>
              <a:ext uri="{FF2B5EF4-FFF2-40B4-BE49-F238E27FC236}">
                <a16:creationId xmlns:a16="http://schemas.microsoft.com/office/drawing/2014/main" xmlns="" id="{B809C95B-FA5D-4F33-9155-54EEF60FAF7E}"/>
              </a:ext>
            </a:extLst>
          </p:cNvPr>
          <p:cNvGrpSpPr/>
          <p:nvPr/>
        </p:nvGrpSpPr>
        <p:grpSpPr>
          <a:xfrm>
            <a:off x="166623" y="1371745"/>
            <a:ext cx="941300" cy="895343"/>
            <a:chOff x="7931851" y="2464731"/>
            <a:chExt cx="1002842" cy="1223210"/>
          </a:xfrm>
        </p:grpSpPr>
        <p:sp>
          <p:nvSpPr>
            <p:cNvPr id="17" name="Freeform 5">
              <a:extLst>
                <a:ext uri="{FF2B5EF4-FFF2-40B4-BE49-F238E27FC236}">
                  <a16:creationId xmlns:a16="http://schemas.microsoft.com/office/drawing/2014/main" xmlns="" id="{E80D346B-4AB6-4572-9E35-8AC7ABC27FBF}"/>
                </a:ext>
              </a:extLst>
            </p:cNvPr>
            <p:cNvSpPr>
              <a:spLocks noEditPoints="1"/>
            </p:cNvSpPr>
            <p:nvPr/>
          </p:nvSpPr>
          <p:spPr bwMode="auto">
            <a:xfrm>
              <a:off x="8120806" y="2650831"/>
              <a:ext cx="623981" cy="1037110"/>
            </a:xfrm>
            <a:custGeom>
              <a:avLst/>
              <a:gdLst>
                <a:gd name="T0" fmla="*/ 674 w 750"/>
                <a:gd name="T1" fmla="*/ 602 h 1237"/>
                <a:gd name="T2" fmla="*/ 750 w 750"/>
                <a:gd name="T3" fmla="*/ 376 h 1237"/>
                <a:gd name="T4" fmla="*/ 638 w 750"/>
                <a:gd name="T5" fmla="*/ 110 h 1237"/>
                <a:gd name="T6" fmla="*/ 370 w 750"/>
                <a:gd name="T7" fmla="*/ 2 h 1237"/>
                <a:gd name="T8" fmla="*/ 110 w 750"/>
                <a:gd name="T9" fmla="*/ 112 h 1237"/>
                <a:gd name="T10" fmla="*/ 1 w 750"/>
                <a:gd name="T11" fmla="*/ 373 h 1237"/>
                <a:gd name="T12" fmla="*/ 77 w 750"/>
                <a:gd name="T13" fmla="*/ 603 h 1237"/>
                <a:gd name="T14" fmla="*/ 205 w 750"/>
                <a:gd name="T15" fmla="*/ 976 h 1237"/>
                <a:gd name="T16" fmla="*/ 205 w 750"/>
                <a:gd name="T17" fmla="*/ 1120 h 1237"/>
                <a:gd name="T18" fmla="*/ 321 w 750"/>
                <a:gd name="T19" fmla="*/ 1237 h 1237"/>
                <a:gd name="T20" fmla="*/ 430 w 750"/>
                <a:gd name="T21" fmla="*/ 1237 h 1237"/>
                <a:gd name="T22" fmla="*/ 546 w 750"/>
                <a:gd name="T23" fmla="*/ 1120 h 1237"/>
                <a:gd name="T24" fmla="*/ 546 w 750"/>
                <a:gd name="T25" fmla="*/ 976 h 1237"/>
                <a:gd name="T26" fmla="*/ 674 w 750"/>
                <a:gd name="T27" fmla="*/ 602 h 1237"/>
                <a:gd name="T28" fmla="*/ 116 w 750"/>
                <a:gd name="T29" fmla="*/ 574 h 1237"/>
                <a:gd name="T30" fmla="*/ 49 w 750"/>
                <a:gd name="T31" fmla="*/ 373 h 1237"/>
                <a:gd name="T32" fmla="*/ 371 w 750"/>
                <a:gd name="T33" fmla="*/ 50 h 1237"/>
                <a:gd name="T34" fmla="*/ 605 w 750"/>
                <a:gd name="T35" fmla="*/ 144 h 1237"/>
                <a:gd name="T36" fmla="*/ 702 w 750"/>
                <a:gd name="T37" fmla="*/ 376 h 1237"/>
                <a:gd name="T38" fmla="*/ 636 w 750"/>
                <a:gd name="T39" fmla="*/ 573 h 1237"/>
                <a:gd name="T40" fmla="*/ 498 w 750"/>
                <a:gd name="T41" fmla="*/ 967 h 1237"/>
                <a:gd name="T42" fmla="*/ 253 w 750"/>
                <a:gd name="T43" fmla="*/ 967 h 1237"/>
                <a:gd name="T44" fmla="*/ 116 w 750"/>
                <a:gd name="T45" fmla="*/ 574 h 1237"/>
                <a:gd name="T46" fmla="*/ 253 w 750"/>
                <a:gd name="T47" fmla="*/ 1104 h 1237"/>
                <a:gd name="T48" fmla="*/ 253 w 750"/>
                <a:gd name="T49" fmla="*/ 1085 h 1237"/>
                <a:gd name="T50" fmla="*/ 498 w 750"/>
                <a:gd name="T51" fmla="*/ 1113 h 1237"/>
                <a:gd name="T52" fmla="*/ 498 w 750"/>
                <a:gd name="T53" fmla="*/ 1120 h 1237"/>
                <a:gd name="T54" fmla="*/ 497 w 750"/>
                <a:gd name="T55" fmla="*/ 1132 h 1237"/>
                <a:gd name="T56" fmla="*/ 253 w 750"/>
                <a:gd name="T57" fmla="*/ 1104 h 1237"/>
                <a:gd name="T58" fmla="*/ 253 w 750"/>
                <a:gd name="T59" fmla="*/ 1036 h 1237"/>
                <a:gd name="T60" fmla="*/ 253 w 750"/>
                <a:gd name="T61" fmla="*/ 1015 h 1237"/>
                <a:gd name="T62" fmla="*/ 498 w 750"/>
                <a:gd name="T63" fmla="*/ 1015 h 1237"/>
                <a:gd name="T64" fmla="*/ 498 w 750"/>
                <a:gd name="T65" fmla="*/ 1064 h 1237"/>
                <a:gd name="T66" fmla="*/ 253 w 750"/>
                <a:gd name="T67" fmla="*/ 1036 h 1237"/>
                <a:gd name="T68" fmla="*/ 321 w 750"/>
                <a:gd name="T69" fmla="*/ 1189 h 1237"/>
                <a:gd name="T70" fmla="*/ 262 w 750"/>
                <a:gd name="T71" fmla="*/ 1153 h 1237"/>
                <a:gd name="T72" fmla="*/ 468 w 750"/>
                <a:gd name="T73" fmla="*/ 1177 h 1237"/>
                <a:gd name="T74" fmla="*/ 430 w 750"/>
                <a:gd name="T75" fmla="*/ 1189 h 1237"/>
                <a:gd name="T76" fmla="*/ 321 w 750"/>
                <a:gd name="T77" fmla="*/ 1189 h 1237"/>
                <a:gd name="T78" fmla="*/ 321 w 750"/>
                <a:gd name="T79" fmla="*/ 1189 h 1237"/>
                <a:gd name="T80" fmla="*/ 321 w 750"/>
                <a:gd name="T81" fmla="*/ 1189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1237">
                  <a:moveTo>
                    <a:pt x="674" y="602"/>
                  </a:moveTo>
                  <a:cubicBezTo>
                    <a:pt x="724" y="537"/>
                    <a:pt x="750" y="459"/>
                    <a:pt x="750" y="376"/>
                  </a:cubicBezTo>
                  <a:cubicBezTo>
                    <a:pt x="750" y="275"/>
                    <a:pt x="710" y="180"/>
                    <a:pt x="638" y="110"/>
                  </a:cubicBezTo>
                  <a:cubicBezTo>
                    <a:pt x="566" y="39"/>
                    <a:pt x="471" y="0"/>
                    <a:pt x="370" y="2"/>
                  </a:cubicBezTo>
                  <a:cubicBezTo>
                    <a:pt x="272" y="3"/>
                    <a:pt x="180" y="42"/>
                    <a:pt x="110" y="112"/>
                  </a:cubicBezTo>
                  <a:cubicBezTo>
                    <a:pt x="41" y="182"/>
                    <a:pt x="2" y="275"/>
                    <a:pt x="1" y="373"/>
                  </a:cubicBezTo>
                  <a:cubicBezTo>
                    <a:pt x="0" y="457"/>
                    <a:pt x="27" y="536"/>
                    <a:pt x="77" y="603"/>
                  </a:cubicBezTo>
                  <a:cubicBezTo>
                    <a:pt x="160" y="711"/>
                    <a:pt x="205" y="843"/>
                    <a:pt x="205" y="976"/>
                  </a:cubicBezTo>
                  <a:cubicBezTo>
                    <a:pt x="205" y="1120"/>
                    <a:pt x="205" y="1120"/>
                    <a:pt x="205" y="1120"/>
                  </a:cubicBezTo>
                  <a:cubicBezTo>
                    <a:pt x="205" y="1185"/>
                    <a:pt x="257" y="1237"/>
                    <a:pt x="321" y="1237"/>
                  </a:cubicBezTo>
                  <a:cubicBezTo>
                    <a:pt x="430" y="1237"/>
                    <a:pt x="430" y="1237"/>
                    <a:pt x="430" y="1237"/>
                  </a:cubicBezTo>
                  <a:cubicBezTo>
                    <a:pt x="494" y="1237"/>
                    <a:pt x="546" y="1185"/>
                    <a:pt x="546" y="1120"/>
                  </a:cubicBezTo>
                  <a:cubicBezTo>
                    <a:pt x="546" y="976"/>
                    <a:pt x="546" y="976"/>
                    <a:pt x="546" y="976"/>
                  </a:cubicBezTo>
                  <a:cubicBezTo>
                    <a:pt x="546" y="842"/>
                    <a:pt x="590" y="713"/>
                    <a:pt x="674" y="602"/>
                  </a:cubicBezTo>
                  <a:close/>
                  <a:moveTo>
                    <a:pt x="116" y="574"/>
                  </a:moveTo>
                  <a:cubicBezTo>
                    <a:pt x="71" y="516"/>
                    <a:pt x="48" y="446"/>
                    <a:pt x="49" y="373"/>
                  </a:cubicBezTo>
                  <a:cubicBezTo>
                    <a:pt x="51" y="197"/>
                    <a:pt x="195" y="52"/>
                    <a:pt x="371" y="50"/>
                  </a:cubicBezTo>
                  <a:cubicBezTo>
                    <a:pt x="459" y="49"/>
                    <a:pt x="542" y="82"/>
                    <a:pt x="605" y="144"/>
                  </a:cubicBezTo>
                  <a:cubicBezTo>
                    <a:pt x="667" y="206"/>
                    <a:pt x="702" y="288"/>
                    <a:pt x="702" y="376"/>
                  </a:cubicBezTo>
                  <a:cubicBezTo>
                    <a:pt x="702" y="448"/>
                    <a:pt x="679" y="516"/>
                    <a:pt x="636" y="573"/>
                  </a:cubicBezTo>
                  <a:cubicBezTo>
                    <a:pt x="547" y="690"/>
                    <a:pt x="500" y="825"/>
                    <a:pt x="498" y="967"/>
                  </a:cubicBezTo>
                  <a:cubicBezTo>
                    <a:pt x="253" y="967"/>
                    <a:pt x="253" y="967"/>
                    <a:pt x="253" y="967"/>
                  </a:cubicBezTo>
                  <a:cubicBezTo>
                    <a:pt x="251" y="827"/>
                    <a:pt x="202" y="688"/>
                    <a:pt x="116" y="574"/>
                  </a:cubicBezTo>
                  <a:close/>
                  <a:moveTo>
                    <a:pt x="253" y="1104"/>
                  </a:moveTo>
                  <a:cubicBezTo>
                    <a:pt x="253" y="1085"/>
                    <a:pt x="253" y="1085"/>
                    <a:pt x="253" y="1085"/>
                  </a:cubicBezTo>
                  <a:cubicBezTo>
                    <a:pt x="498" y="1113"/>
                    <a:pt x="498" y="1113"/>
                    <a:pt x="498" y="1113"/>
                  </a:cubicBezTo>
                  <a:cubicBezTo>
                    <a:pt x="498" y="1120"/>
                    <a:pt x="498" y="1120"/>
                    <a:pt x="498" y="1120"/>
                  </a:cubicBezTo>
                  <a:cubicBezTo>
                    <a:pt x="498" y="1124"/>
                    <a:pt x="498" y="1128"/>
                    <a:pt x="497" y="1132"/>
                  </a:cubicBezTo>
                  <a:lnTo>
                    <a:pt x="253" y="1104"/>
                  </a:lnTo>
                  <a:close/>
                  <a:moveTo>
                    <a:pt x="253" y="1036"/>
                  </a:moveTo>
                  <a:cubicBezTo>
                    <a:pt x="253" y="1015"/>
                    <a:pt x="253" y="1015"/>
                    <a:pt x="253" y="1015"/>
                  </a:cubicBezTo>
                  <a:cubicBezTo>
                    <a:pt x="498" y="1015"/>
                    <a:pt x="498" y="1015"/>
                    <a:pt x="498" y="1015"/>
                  </a:cubicBezTo>
                  <a:cubicBezTo>
                    <a:pt x="498" y="1064"/>
                    <a:pt x="498" y="1064"/>
                    <a:pt x="498" y="1064"/>
                  </a:cubicBezTo>
                  <a:lnTo>
                    <a:pt x="253" y="1036"/>
                  </a:lnTo>
                  <a:close/>
                  <a:moveTo>
                    <a:pt x="321" y="1189"/>
                  </a:moveTo>
                  <a:cubicBezTo>
                    <a:pt x="296" y="1189"/>
                    <a:pt x="273" y="1174"/>
                    <a:pt x="262" y="1153"/>
                  </a:cubicBezTo>
                  <a:cubicBezTo>
                    <a:pt x="468" y="1177"/>
                    <a:pt x="468" y="1177"/>
                    <a:pt x="468" y="1177"/>
                  </a:cubicBezTo>
                  <a:cubicBezTo>
                    <a:pt x="457" y="1184"/>
                    <a:pt x="444" y="1189"/>
                    <a:pt x="430" y="1189"/>
                  </a:cubicBezTo>
                  <a:lnTo>
                    <a:pt x="321" y="1189"/>
                  </a:lnTo>
                  <a:close/>
                  <a:moveTo>
                    <a:pt x="321" y="1189"/>
                  </a:moveTo>
                  <a:cubicBezTo>
                    <a:pt x="321" y="1189"/>
                    <a:pt x="321" y="1189"/>
                    <a:pt x="321" y="118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accent6">
                    <a:lumMod val="60000"/>
                    <a:lumOff val="40000"/>
                  </a:schemeClr>
                </a:solidFill>
              </a:endParaRPr>
            </a:p>
          </p:txBody>
        </p:sp>
        <p:sp>
          <p:nvSpPr>
            <p:cNvPr id="18" name="Freeform 6">
              <a:extLst>
                <a:ext uri="{FF2B5EF4-FFF2-40B4-BE49-F238E27FC236}">
                  <a16:creationId xmlns:a16="http://schemas.microsoft.com/office/drawing/2014/main" xmlns="" id="{03CA52D4-BB6B-42AD-BC3F-157482873D77}"/>
                </a:ext>
              </a:extLst>
            </p:cNvPr>
            <p:cNvSpPr>
              <a:spLocks noEditPoints="1"/>
            </p:cNvSpPr>
            <p:nvPr/>
          </p:nvSpPr>
          <p:spPr bwMode="auto">
            <a:xfrm>
              <a:off x="8193151" y="2944496"/>
              <a:ext cx="44264" cy="75201"/>
            </a:xfrm>
            <a:custGeom>
              <a:avLst/>
              <a:gdLst>
                <a:gd name="T0" fmla="*/ 51 w 53"/>
                <a:gd name="T1" fmla="*/ 62 h 90"/>
                <a:gd name="T2" fmla="*/ 48 w 53"/>
                <a:gd name="T3" fmla="*/ 24 h 90"/>
                <a:gd name="T4" fmla="*/ 25 w 53"/>
                <a:gd name="T5" fmla="*/ 0 h 90"/>
                <a:gd name="T6" fmla="*/ 0 w 53"/>
                <a:gd name="T7" fmla="*/ 23 h 90"/>
                <a:gd name="T8" fmla="*/ 4 w 53"/>
                <a:gd name="T9" fmla="*/ 69 h 90"/>
                <a:gd name="T10" fmla="*/ 27 w 53"/>
                <a:gd name="T11" fmla="*/ 90 h 90"/>
                <a:gd name="T12" fmla="*/ 31 w 53"/>
                <a:gd name="T13" fmla="*/ 90 h 90"/>
                <a:gd name="T14" fmla="*/ 51 w 53"/>
                <a:gd name="T15" fmla="*/ 62 h 90"/>
                <a:gd name="T16" fmla="*/ 51 w 53"/>
                <a:gd name="T17" fmla="*/ 62 h 90"/>
                <a:gd name="T18" fmla="*/ 51 w 53"/>
                <a:gd name="T19"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90">
                  <a:moveTo>
                    <a:pt x="51" y="62"/>
                  </a:moveTo>
                  <a:cubicBezTo>
                    <a:pt x="49" y="50"/>
                    <a:pt x="48" y="37"/>
                    <a:pt x="48" y="24"/>
                  </a:cubicBezTo>
                  <a:cubicBezTo>
                    <a:pt x="49" y="11"/>
                    <a:pt x="38" y="0"/>
                    <a:pt x="25" y="0"/>
                  </a:cubicBezTo>
                  <a:cubicBezTo>
                    <a:pt x="11" y="0"/>
                    <a:pt x="1" y="10"/>
                    <a:pt x="0" y="23"/>
                  </a:cubicBezTo>
                  <a:cubicBezTo>
                    <a:pt x="0" y="39"/>
                    <a:pt x="1" y="54"/>
                    <a:pt x="4" y="69"/>
                  </a:cubicBezTo>
                  <a:cubicBezTo>
                    <a:pt x="5" y="81"/>
                    <a:pt x="16" y="90"/>
                    <a:pt x="27" y="90"/>
                  </a:cubicBezTo>
                  <a:cubicBezTo>
                    <a:pt x="28" y="90"/>
                    <a:pt x="30" y="90"/>
                    <a:pt x="31" y="90"/>
                  </a:cubicBezTo>
                  <a:cubicBezTo>
                    <a:pt x="44" y="88"/>
                    <a:pt x="53" y="75"/>
                    <a:pt x="51" y="62"/>
                  </a:cubicBezTo>
                  <a:close/>
                  <a:moveTo>
                    <a:pt x="51" y="62"/>
                  </a:moveTo>
                  <a:cubicBezTo>
                    <a:pt x="51" y="62"/>
                    <a:pt x="51" y="62"/>
                    <a:pt x="51" y="6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xmlns="" id="{5A49D94A-FE72-415F-B904-7C6564136DBD}"/>
                </a:ext>
              </a:extLst>
            </p:cNvPr>
            <p:cNvSpPr>
              <a:spLocks noEditPoints="1"/>
            </p:cNvSpPr>
            <p:nvPr/>
          </p:nvSpPr>
          <p:spPr bwMode="auto">
            <a:xfrm>
              <a:off x="8215045" y="3044923"/>
              <a:ext cx="160397" cy="257493"/>
            </a:xfrm>
            <a:custGeom>
              <a:avLst/>
              <a:gdLst>
                <a:gd name="T0" fmla="*/ 166 w 193"/>
                <a:gd name="T1" fmla="*/ 307 h 307"/>
                <a:gd name="T2" fmla="*/ 174 w 193"/>
                <a:gd name="T3" fmla="*/ 306 h 307"/>
                <a:gd name="T4" fmla="*/ 189 w 193"/>
                <a:gd name="T5" fmla="*/ 275 h 307"/>
                <a:gd name="T6" fmla="*/ 71 w 193"/>
                <a:gd name="T7" fmla="*/ 51 h 307"/>
                <a:gd name="T8" fmla="*/ 49 w 193"/>
                <a:gd name="T9" fmla="*/ 16 h 307"/>
                <a:gd name="T10" fmla="*/ 16 w 193"/>
                <a:gd name="T11" fmla="*/ 6 h 307"/>
                <a:gd name="T12" fmla="*/ 6 w 193"/>
                <a:gd name="T13" fmla="*/ 38 h 307"/>
                <a:gd name="T14" fmla="*/ 33 w 193"/>
                <a:gd name="T15" fmla="*/ 80 h 307"/>
                <a:gd name="T16" fmla="*/ 143 w 193"/>
                <a:gd name="T17" fmla="*/ 290 h 307"/>
                <a:gd name="T18" fmla="*/ 166 w 193"/>
                <a:gd name="T19" fmla="*/ 307 h 307"/>
                <a:gd name="T20" fmla="*/ 166 w 193"/>
                <a:gd name="T21" fmla="*/ 307 h 307"/>
                <a:gd name="T22" fmla="*/ 166 w 193"/>
                <a:gd name="T23"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7">
                  <a:moveTo>
                    <a:pt x="166" y="307"/>
                  </a:moveTo>
                  <a:cubicBezTo>
                    <a:pt x="169" y="307"/>
                    <a:pt x="171" y="306"/>
                    <a:pt x="174" y="306"/>
                  </a:cubicBezTo>
                  <a:cubicBezTo>
                    <a:pt x="186" y="301"/>
                    <a:pt x="193" y="288"/>
                    <a:pt x="189" y="275"/>
                  </a:cubicBezTo>
                  <a:cubicBezTo>
                    <a:pt x="162" y="194"/>
                    <a:pt x="123" y="119"/>
                    <a:pt x="71" y="51"/>
                  </a:cubicBezTo>
                  <a:cubicBezTo>
                    <a:pt x="63" y="40"/>
                    <a:pt x="55" y="28"/>
                    <a:pt x="49" y="16"/>
                  </a:cubicBezTo>
                  <a:cubicBezTo>
                    <a:pt x="43" y="4"/>
                    <a:pt x="28" y="0"/>
                    <a:pt x="16" y="6"/>
                  </a:cubicBezTo>
                  <a:cubicBezTo>
                    <a:pt x="5" y="12"/>
                    <a:pt x="0" y="26"/>
                    <a:pt x="6" y="38"/>
                  </a:cubicBezTo>
                  <a:cubicBezTo>
                    <a:pt x="14" y="53"/>
                    <a:pt x="23" y="67"/>
                    <a:pt x="33" y="80"/>
                  </a:cubicBezTo>
                  <a:cubicBezTo>
                    <a:pt x="81" y="144"/>
                    <a:pt x="119" y="215"/>
                    <a:pt x="143" y="290"/>
                  </a:cubicBezTo>
                  <a:cubicBezTo>
                    <a:pt x="147" y="300"/>
                    <a:pt x="156" y="307"/>
                    <a:pt x="166" y="307"/>
                  </a:cubicBezTo>
                  <a:close/>
                  <a:moveTo>
                    <a:pt x="166" y="307"/>
                  </a:moveTo>
                  <a:cubicBezTo>
                    <a:pt x="166" y="307"/>
                    <a:pt x="166" y="307"/>
                    <a:pt x="166" y="30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xmlns="" id="{D588A060-BFDD-4EDD-A860-87455F486B86}"/>
                </a:ext>
              </a:extLst>
            </p:cNvPr>
            <p:cNvSpPr>
              <a:spLocks noEditPoints="1"/>
            </p:cNvSpPr>
            <p:nvPr/>
          </p:nvSpPr>
          <p:spPr bwMode="auto">
            <a:xfrm>
              <a:off x="8585816" y="3030644"/>
              <a:ext cx="71870" cy="89004"/>
            </a:xfrm>
            <a:custGeom>
              <a:avLst/>
              <a:gdLst>
                <a:gd name="T0" fmla="*/ 69 w 86"/>
                <a:gd name="T1" fmla="*/ 5 h 106"/>
                <a:gd name="T2" fmla="*/ 37 w 86"/>
                <a:gd name="T3" fmla="*/ 18 h 106"/>
                <a:gd name="T4" fmla="*/ 8 w 86"/>
                <a:gd name="T5" fmla="*/ 68 h 106"/>
                <a:gd name="T6" fmla="*/ 12 w 86"/>
                <a:gd name="T7" fmla="*/ 102 h 106"/>
                <a:gd name="T8" fmla="*/ 27 w 86"/>
                <a:gd name="T9" fmla="*/ 106 h 106"/>
                <a:gd name="T10" fmla="*/ 46 w 86"/>
                <a:gd name="T11" fmla="*/ 97 h 106"/>
                <a:gd name="T12" fmla="*/ 81 w 86"/>
                <a:gd name="T13" fmla="*/ 37 h 106"/>
                <a:gd name="T14" fmla="*/ 69 w 86"/>
                <a:gd name="T15" fmla="*/ 5 h 106"/>
                <a:gd name="T16" fmla="*/ 69 w 86"/>
                <a:gd name="T17" fmla="*/ 5 h 106"/>
                <a:gd name="T18" fmla="*/ 69 w 86"/>
                <a:gd name="T19"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06">
                  <a:moveTo>
                    <a:pt x="69" y="5"/>
                  </a:moveTo>
                  <a:cubicBezTo>
                    <a:pt x="56" y="0"/>
                    <a:pt x="42" y="6"/>
                    <a:pt x="37" y="18"/>
                  </a:cubicBezTo>
                  <a:cubicBezTo>
                    <a:pt x="29" y="36"/>
                    <a:pt x="20" y="52"/>
                    <a:pt x="8" y="68"/>
                  </a:cubicBezTo>
                  <a:cubicBezTo>
                    <a:pt x="0" y="79"/>
                    <a:pt x="2" y="94"/>
                    <a:pt x="12" y="102"/>
                  </a:cubicBezTo>
                  <a:cubicBezTo>
                    <a:pt x="17" y="105"/>
                    <a:pt x="22" y="106"/>
                    <a:pt x="27" y="106"/>
                  </a:cubicBezTo>
                  <a:cubicBezTo>
                    <a:pt x="34" y="106"/>
                    <a:pt x="41" y="103"/>
                    <a:pt x="46" y="97"/>
                  </a:cubicBezTo>
                  <a:cubicBezTo>
                    <a:pt x="60" y="78"/>
                    <a:pt x="72" y="58"/>
                    <a:pt x="81" y="37"/>
                  </a:cubicBezTo>
                  <a:cubicBezTo>
                    <a:pt x="86" y="25"/>
                    <a:pt x="81" y="11"/>
                    <a:pt x="69" y="5"/>
                  </a:cubicBezTo>
                  <a:close/>
                  <a:moveTo>
                    <a:pt x="69" y="5"/>
                  </a:moveTo>
                  <a:cubicBezTo>
                    <a:pt x="69" y="5"/>
                    <a:pt x="69" y="5"/>
                    <a:pt x="69" y="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xmlns="" id="{F4512CFF-A3B9-4C2A-A17A-8D689969B9CA}"/>
                </a:ext>
              </a:extLst>
            </p:cNvPr>
            <p:cNvSpPr>
              <a:spLocks noEditPoints="1"/>
            </p:cNvSpPr>
            <p:nvPr/>
          </p:nvSpPr>
          <p:spPr bwMode="auto">
            <a:xfrm>
              <a:off x="8413044" y="2724603"/>
              <a:ext cx="259397" cy="282719"/>
            </a:xfrm>
            <a:custGeom>
              <a:avLst/>
              <a:gdLst>
                <a:gd name="T0" fmla="*/ 24 w 312"/>
                <a:gd name="T1" fmla="*/ 48 h 337"/>
                <a:gd name="T2" fmla="*/ 264 w 312"/>
                <a:gd name="T3" fmla="*/ 288 h 337"/>
                <a:gd name="T4" fmla="*/ 263 w 312"/>
                <a:gd name="T5" fmla="*/ 311 h 337"/>
                <a:gd name="T6" fmla="*/ 285 w 312"/>
                <a:gd name="T7" fmla="*/ 337 h 337"/>
                <a:gd name="T8" fmla="*/ 287 w 312"/>
                <a:gd name="T9" fmla="*/ 337 h 337"/>
                <a:gd name="T10" fmla="*/ 311 w 312"/>
                <a:gd name="T11" fmla="*/ 315 h 337"/>
                <a:gd name="T12" fmla="*/ 312 w 312"/>
                <a:gd name="T13" fmla="*/ 288 h 337"/>
                <a:gd name="T14" fmla="*/ 24 w 312"/>
                <a:gd name="T15" fmla="*/ 0 h 337"/>
                <a:gd name="T16" fmla="*/ 0 w 312"/>
                <a:gd name="T17" fmla="*/ 24 h 337"/>
                <a:gd name="T18" fmla="*/ 24 w 312"/>
                <a:gd name="T19" fmla="*/ 48 h 337"/>
                <a:gd name="T20" fmla="*/ 24 w 312"/>
                <a:gd name="T21" fmla="*/ 48 h 337"/>
                <a:gd name="T22" fmla="*/ 24 w 312"/>
                <a:gd name="T23" fmla="*/ 4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337">
                  <a:moveTo>
                    <a:pt x="24" y="48"/>
                  </a:moveTo>
                  <a:cubicBezTo>
                    <a:pt x="157" y="48"/>
                    <a:pt x="264" y="156"/>
                    <a:pt x="264" y="288"/>
                  </a:cubicBezTo>
                  <a:cubicBezTo>
                    <a:pt x="264" y="296"/>
                    <a:pt x="264" y="303"/>
                    <a:pt x="263" y="311"/>
                  </a:cubicBezTo>
                  <a:cubicBezTo>
                    <a:pt x="262" y="324"/>
                    <a:pt x="272" y="336"/>
                    <a:pt x="285" y="337"/>
                  </a:cubicBezTo>
                  <a:cubicBezTo>
                    <a:pt x="286" y="337"/>
                    <a:pt x="287" y="337"/>
                    <a:pt x="287" y="337"/>
                  </a:cubicBezTo>
                  <a:cubicBezTo>
                    <a:pt x="300" y="337"/>
                    <a:pt x="310" y="328"/>
                    <a:pt x="311" y="315"/>
                  </a:cubicBezTo>
                  <a:cubicBezTo>
                    <a:pt x="312" y="306"/>
                    <a:pt x="312" y="297"/>
                    <a:pt x="312" y="288"/>
                  </a:cubicBezTo>
                  <a:cubicBezTo>
                    <a:pt x="312" y="129"/>
                    <a:pt x="183" y="0"/>
                    <a:pt x="24" y="0"/>
                  </a:cubicBezTo>
                  <a:cubicBezTo>
                    <a:pt x="11" y="0"/>
                    <a:pt x="0" y="11"/>
                    <a:pt x="0" y="24"/>
                  </a:cubicBezTo>
                  <a:cubicBezTo>
                    <a:pt x="0" y="37"/>
                    <a:pt x="11" y="48"/>
                    <a:pt x="24" y="48"/>
                  </a:cubicBezTo>
                  <a:close/>
                  <a:moveTo>
                    <a:pt x="24" y="48"/>
                  </a:moveTo>
                  <a:cubicBezTo>
                    <a:pt x="24" y="48"/>
                    <a:pt x="24" y="48"/>
                    <a:pt x="24"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xmlns="" id="{CC4D9E45-49B3-4FE1-9A5E-75409ADFBE0D}"/>
                </a:ext>
              </a:extLst>
            </p:cNvPr>
            <p:cNvSpPr>
              <a:spLocks noEditPoints="1"/>
            </p:cNvSpPr>
            <p:nvPr/>
          </p:nvSpPr>
          <p:spPr bwMode="auto">
            <a:xfrm>
              <a:off x="8413044" y="2464731"/>
              <a:ext cx="39980" cy="152306"/>
            </a:xfrm>
            <a:custGeom>
              <a:avLst/>
              <a:gdLst>
                <a:gd name="T0" fmla="*/ 24 w 48"/>
                <a:gd name="T1" fmla="*/ 182 h 182"/>
                <a:gd name="T2" fmla="*/ 48 w 48"/>
                <a:gd name="T3" fmla="*/ 158 h 182"/>
                <a:gd name="T4" fmla="*/ 48 w 48"/>
                <a:gd name="T5" fmla="*/ 24 h 182"/>
                <a:gd name="T6" fmla="*/ 24 w 48"/>
                <a:gd name="T7" fmla="*/ 0 h 182"/>
                <a:gd name="T8" fmla="*/ 0 w 48"/>
                <a:gd name="T9" fmla="*/ 24 h 182"/>
                <a:gd name="T10" fmla="*/ 0 w 48"/>
                <a:gd name="T11" fmla="*/ 158 h 182"/>
                <a:gd name="T12" fmla="*/ 24 w 48"/>
                <a:gd name="T13" fmla="*/ 182 h 182"/>
                <a:gd name="T14" fmla="*/ 24 w 48"/>
                <a:gd name="T15" fmla="*/ 182 h 182"/>
                <a:gd name="T16" fmla="*/ 24 w 48"/>
                <a:gd name="T17"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82">
                  <a:moveTo>
                    <a:pt x="24" y="182"/>
                  </a:moveTo>
                  <a:cubicBezTo>
                    <a:pt x="38" y="182"/>
                    <a:pt x="48" y="172"/>
                    <a:pt x="48" y="158"/>
                  </a:cubicBezTo>
                  <a:cubicBezTo>
                    <a:pt x="48" y="24"/>
                    <a:pt x="48" y="24"/>
                    <a:pt x="48" y="24"/>
                  </a:cubicBezTo>
                  <a:cubicBezTo>
                    <a:pt x="48" y="11"/>
                    <a:pt x="38" y="0"/>
                    <a:pt x="24" y="0"/>
                  </a:cubicBezTo>
                  <a:cubicBezTo>
                    <a:pt x="11" y="0"/>
                    <a:pt x="0" y="11"/>
                    <a:pt x="0" y="24"/>
                  </a:cubicBezTo>
                  <a:cubicBezTo>
                    <a:pt x="0" y="158"/>
                    <a:pt x="0" y="158"/>
                    <a:pt x="0" y="158"/>
                  </a:cubicBezTo>
                  <a:cubicBezTo>
                    <a:pt x="0" y="172"/>
                    <a:pt x="11" y="182"/>
                    <a:pt x="24" y="182"/>
                  </a:cubicBezTo>
                  <a:close/>
                  <a:moveTo>
                    <a:pt x="24" y="182"/>
                  </a:moveTo>
                  <a:cubicBezTo>
                    <a:pt x="24" y="182"/>
                    <a:pt x="24" y="182"/>
                    <a:pt x="24" y="1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3" name="Freeform 11">
              <a:extLst>
                <a:ext uri="{FF2B5EF4-FFF2-40B4-BE49-F238E27FC236}">
                  <a16:creationId xmlns:a16="http://schemas.microsoft.com/office/drawing/2014/main" xmlns="" id="{C1D807C5-BD40-46EF-BE67-E16052BCFFCA}"/>
                </a:ext>
              </a:extLst>
            </p:cNvPr>
            <p:cNvSpPr>
              <a:spLocks noEditPoints="1"/>
            </p:cNvSpPr>
            <p:nvPr/>
          </p:nvSpPr>
          <p:spPr bwMode="auto">
            <a:xfrm>
              <a:off x="8169830" y="2526606"/>
              <a:ext cx="101379" cy="140883"/>
            </a:xfrm>
            <a:custGeom>
              <a:avLst/>
              <a:gdLst>
                <a:gd name="T0" fmla="*/ 74 w 122"/>
                <a:gd name="T1" fmla="*/ 156 h 168"/>
                <a:gd name="T2" fmla="*/ 94 w 122"/>
                <a:gd name="T3" fmla="*/ 168 h 168"/>
                <a:gd name="T4" fmla="*/ 106 w 122"/>
                <a:gd name="T5" fmla="*/ 165 h 168"/>
                <a:gd name="T6" fmla="*/ 115 w 122"/>
                <a:gd name="T7" fmla="*/ 132 h 168"/>
                <a:gd name="T8" fmla="*/ 48 w 122"/>
                <a:gd name="T9" fmla="*/ 15 h 168"/>
                <a:gd name="T10" fmla="*/ 15 w 122"/>
                <a:gd name="T11" fmla="*/ 7 h 168"/>
                <a:gd name="T12" fmla="*/ 6 w 122"/>
                <a:gd name="T13" fmla="*/ 39 h 168"/>
                <a:gd name="T14" fmla="*/ 74 w 122"/>
                <a:gd name="T15" fmla="*/ 156 h 168"/>
                <a:gd name="T16" fmla="*/ 74 w 122"/>
                <a:gd name="T17" fmla="*/ 156 h 168"/>
                <a:gd name="T18" fmla="*/ 74 w 122"/>
                <a:gd name="T1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74" y="156"/>
                  </a:moveTo>
                  <a:cubicBezTo>
                    <a:pt x="78" y="164"/>
                    <a:pt x="86" y="168"/>
                    <a:pt x="94" y="168"/>
                  </a:cubicBezTo>
                  <a:cubicBezTo>
                    <a:pt x="98" y="168"/>
                    <a:pt x="103" y="167"/>
                    <a:pt x="106" y="165"/>
                  </a:cubicBezTo>
                  <a:cubicBezTo>
                    <a:pt x="118" y="158"/>
                    <a:pt x="122" y="143"/>
                    <a:pt x="115" y="132"/>
                  </a:cubicBezTo>
                  <a:cubicBezTo>
                    <a:pt x="48" y="15"/>
                    <a:pt x="48" y="15"/>
                    <a:pt x="48" y="15"/>
                  </a:cubicBezTo>
                  <a:cubicBezTo>
                    <a:pt x="41" y="4"/>
                    <a:pt x="27" y="0"/>
                    <a:pt x="15" y="7"/>
                  </a:cubicBezTo>
                  <a:cubicBezTo>
                    <a:pt x="4" y="13"/>
                    <a:pt x="0" y="28"/>
                    <a:pt x="6" y="39"/>
                  </a:cubicBezTo>
                  <a:lnTo>
                    <a:pt x="74" y="156"/>
                  </a:lnTo>
                  <a:close/>
                  <a:moveTo>
                    <a:pt x="74" y="156"/>
                  </a:moveTo>
                  <a:cubicBezTo>
                    <a:pt x="74" y="156"/>
                    <a:pt x="74" y="156"/>
                    <a:pt x="74" y="15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Freeform 12">
              <a:extLst>
                <a:ext uri="{FF2B5EF4-FFF2-40B4-BE49-F238E27FC236}">
                  <a16:creationId xmlns:a16="http://schemas.microsoft.com/office/drawing/2014/main" xmlns="" id="{ECA63CCD-7F4F-427A-A2FD-0526FDFE1C7D}"/>
                </a:ext>
              </a:extLst>
            </p:cNvPr>
            <p:cNvSpPr>
              <a:spLocks noEditPoints="1"/>
            </p:cNvSpPr>
            <p:nvPr/>
          </p:nvSpPr>
          <p:spPr bwMode="auto">
            <a:xfrm>
              <a:off x="8730507" y="3132975"/>
              <a:ext cx="142311" cy="99951"/>
            </a:xfrm>
            <a:custGeom>
              <a:avLst/>
              <a:gdLst>
                <a:gd name="T0" fmla="*/ 155 w 171"/>
                <a:gd name="T1" fmla="*/ 74 h 119"/>
                <a:gd name="T2" fmla="*/ 39 w 171"/>
                <a:gd name="T3" fmla="*/ 7 h 119"/>
                <a:gd name="T4" fmla="*/ 6 w 171"/>
                <a:gd name="T5" fmla="*/ 15 h 119"/>
                <a:gd name="T6" fmla="*/ 15 w 171"/>
                <a:gd name="T7" fmla="*/ 48 h 119"/>
                <a:gd name="T8" fmla="*/ 131 w 171"/>
                <a:gd name="T9" fmla="*/ 115 h 119"/>
                <a:gd name="T10" fmla="*/ 143 w 171"/>
                <a:gd name="T11" fmla="*/ 119 h 119"/>
                <a:gd name="T12" fmla="*/ 164 w 171"/>
                <a:gd name="T13" fmla="*/ 107 h 119"/>
                <a:gd name="T14" fmla="*/ 155 w 171"/>
                <a:gd name="T15" fmla="*/ 74 h 119"/>
                <a:gd name="T16" fmla="*/ 155 w 171"/>
                <a:gd name="T17" fmla="*/ 74 h 119"/>
                <a:gd name="T18" fmla="*/ 155 w 171"/>
                <a:gd name="T19"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55" y="74"/>
                  </a:moveTo>
                  <a:cubicBezTo>
                    <a:pt x="39" y="7"/>
                    <a:pt x="39" y="7"/>
                    <a:pt x="39" y="7"/>
                  </a:cubicBezTo>
                  <a:cubicBezTo>
                    <a:pt x="27" y="0"/>
                    <a:pt x="13" y="4"/>
                    <a:pt x="6" y="15"/>
                  </a:cubicBezTo>
                  <a:cubicBezTo>
                    <a:pt x="0" y="27"/>
                    <a:pt x="3" y="42"/>
                    <a:pt x="15" y="48"/>
                  </a:cubicBezTo>
                  <a:cubicBezTo>
                    <a:pt x="131" y="115"/>
                    <a:pt x="131" y="115"/>
                    <a:pt x="131" y="115"/>
                  </a:cubicBezTo>
                  <a:cubicBezTo>
                    <a:pt x="135" y="118"/>
                    <a:pt x="139" y="119"/>
                    <a:pt x="143" y="119"/>
                  </a:cubicBezTo>
                  <a:cubicBezTo>
                    <a:pt x="152" y="119"/>
                    <a:pt x="160" y="114"/>
                    <a:pt x="164" y="107"/>
                  </a:cubicBezTo>
                  <a:cubicBezTo>
                    <a:pt x="171" y="95"/>
                    <a:pt x="167" y="80"/>
                    <a:pt x="155" y="74"/>
                  </a:cubicBezTo>
                  <a:close/>
                  <a:moveTo>
                    <a:pt x="155" y="74"/>
                  </a:moveTo>
                  <a:cubicBezTo>
                    <a:pt x="155" y="74"/>
                    <a:pt x="155" y="74"/>
                    <a:pt x="155" y="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5" name="Freeform 13">
              <a:extLst>
                <a:ext uri="{FF2B5EF4-FFF2-40B4-BE49-F238E27FC236}">
                  <a16:creationId xmlns:a16="http://schemas.microsoft.com/office/drawing/2014/main" xmlns="" id="{9D84EDDB-5B69-4385-91BB-428FB8448389}"/>
                </a:ext>
              </a:extLst>
            </p:cNvPr>
            <p:cNvSpPr>
              <a:spLocks noEditPoints="1"/>
            </p:cNvSpPr>
            <p:nvPr/>
          </p:nvSpPr>
          <p:spPr bwMode="auto">
            <a:xfrm>
              <a:off x="7993726" y="2704613"/>
              <a:ext cx="142311" cy="98999"/>
            </a:xfrm>
            <a:custGeom>
              <a:avLst/>
              <a:gdLst>
                <a:gd name="T0" fmla="*/ 15 w 171"/>
                <a:gd name="T1" fmla="*/ 48 h 118"/>
                <a:gd name="T2" fmla="*/ 132 w 171"/>
                <a:gd name="T3" fmla="*/ 115 h 118"/>
                <a:gd name="T4" fmla="*/ 144 w 171"/>
                <a:gd name="T5" fmla="*/ 118 h 118"/>
                <a:gd name="T6" fmla="*/ 165 w 171"/>
                <a:gd name="T7" fmla="*/ 106 h 118"/>
                <a:gd name="T8" fmla="*/ 156 w 171"/>
                <a:gd name="T9" fmla="*/ 74 h 118"/>
                <a:gd name="T10" fmla="*/ 39 w 171"/>
                <a:gd name="T11" fmla="*/ 6 h 118"/>
                <a:gd name="T12" fmla="*/ 7 w 171"/>
                <a:gd name="T13" fmla="*/ 15 h 118"/>
                <a:gd name="T14" fmla="*/ 15 w 171"/>
                <a:gd name="T15" fmla="*/ 48 h 118"/>
                <a:gd name="T16" fmla="*/ 15 w 171"/>
                <a:gd name="T17" fmla="*/ 48 h 118"/>
                <a:gd name="T18" fmla="*/ 15 w 171"/>
                <a:gd name="T19"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15" y="48"/>
                  </a:moveTo>
                  <a:cubicBezTo>
                    <a:pt x="132" y="115"/>
                    <a:pt x="132" y="115"/>
                    <a:pt x="132" y="115"/>
                  </a:cubicBezTo>
                  <a:cubicBezTo>
                    <a:pt x="136" y="117"/>
                    <a:pt x="140" y="118"/>
                    <a:pt x="144" y="118"/>
                  </a:cubicBezTo>
                  <a:cubicBezTo>
                    <a:pt x="152" y="118"/>
                    <a:pt x="160" y="114"/>
                    <a:pt x="165" y="106"/>
                  </a:cubicBezTo>
                  <a:cubicBezTo>
                    <a:pt x="171" y="95"/>
                    <a:pt x="167" y="80"/>
                    <a:pt x="156" y="74"/>
                  </a:cubicBezTo>
                  <a:cubicBezTo>
                    <a:pt x="39" y="6"/>
                    <a:pt x="39" y="6"/>
                    <a:pt x="39" y="6"/>
                  </a:cubicBezTo>
                  <a:cubicBezTo>
                    <a:pt x="28" y="0"/>
                    <a:pt x="13" y="4"/>
                    <a:pt x="7" y="15"/>
                  </a:cubicBezTo>
                  <a:cubicBezTo>
                    <a:pt x="0" y="27"/>
                    <a:pt x="4" y="41"/>
                    <a:pt x="15" y="48"/>
                  </a:cubicBezTo>
                  <a:close/>
                  <a:moveTo>
                    <a:pt x="15" y="48"/>
                  </a:moveTo>
                  <a:cubicBezTo>
                    <a:pt x="15" y="48"/>
                    <a:pt x="15" y="48"/>
                    <a:pt x="15"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14">
              <a:extLst>
                <a:ext uri="{FF2B5EF4-FFF2-40B4-BE49-F238E27FC236}">
                  <a16:creationId xmlns:a16="http://schemas.microsoft.com/office/drawing/2014/main" xmlns="" id="{460986E3-C384-473A-A603-C256302B8F14}"/>
                </a:ext>
              </a:extLst>
            </p:cNvPr>
            <p:cNvSpPr>
              <a:spLocks noEditPoints="1"/>
            </p:cNvSpPr>
            <p:nvPr/>
          </p:nvSpPr>
          <p:spPr bwMode="auto">
            <a:xfrm>
              <a:off x="8782387" y="2949255"/>
              <a:ext cx="152306" cy="40457"/>
            </a:xfrm>
            <a:custGeom>
              <a:avLst/>
              <a:gdLst>
                <a:gd name="T0" fmla="*/ 159 w 183"/>
                <a:gd name="T1" fmla="*/ 0 h 48"/>
                <a:gd name="T2" fmla="*/ 24 w 183"/>
                <a:gd name="T3" fmla="*/ 0 h 48"/>
                <a:gd name="T4" fmla="*/ 0 w 183"/>
                <a:gd name="T5" fmla="*/ 24 h 48"/>
                <a:gd name="T6" fmla="*/ 24 w 183"/>
                <a:gd name="T7" fmla="*/ 48 h 48"/>
                <a:gd name="T8" fmla="*/ 159 w 183"/>
                <a:gd name="T9" fmla="*/ 48 h 48"/>
                <a:gd name="T10" fmla="*/ 183 w 183"/>
                <a:gd name="T11" fmla="*/ 24 h 48"/>
                <a:gd name="T12" fmla="*/ 159 w 183"/>
                <a:gd name="T13" fmla="*/ 0 h 48"/>
                <a:gd name="T14" fmla="*/ 159 w 183"/>
                <a:gd name="T15" fmla="*/ 0 h 48"/>
                <a:gd name="T16" fmla="*/ 159 w 18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8">
                  <a:moveTo>
                    <a:pt x="159" y="0"/>
                  </a:moveTo>
                  <a:cubicBezTo>
                    <a:pt x="24" y="0"/>
                    <a:pt x="24" y="0"/>
                    <a:pt x="24" y="0"/>
                  </a:cubicBezTo>
                  <a:cubicBezTo>
                    <a:pt x="11" y="0"/>
                    <a:pt x="0" y="11"/>
                    <a:pt x="0" y="24"/>
                  </a:cubicBezTo>
                  <a:cubicBezTo>
                    <a:pt x="0" y="38"/>
                    <a:pt x="11" y="48"/>
                    <a:pt x="24" y="48"/>
                  </a:cubicBezTo>
                  <a:cubicBezTo>
                    <a:pt x="159" y="48"/>
                    <a:pt x="159" y="48"/>
                    <a:pt x="159" y="48"/>
                  </a:cubicBezTo>
                  <a:cubicBezTo>
                    <a:pt x="172" y="48"/>
                    <a:pt x="183" y="38"/>
                    <a:pt x="183" y="24"/>
                  </a:cubicBezTo>
                  <a:cubicBezTo>
                    <a:pt x="183" y="11"/>
                    <a:pt x="172" y="0"/>
                    <a:pt x="159" y="0"/>
                  </a:cubicBezTo>
                  <a:close/>
                  <a:moveTo>
                    <a:pt x="159" y="0"/>
                  </a:moveTo>
                  <a:cubicBezTo>
                    <a:pt x="159" y="0"/>
                    <a:pt x="159" y="0"/>
                    <a:pt x="159"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15">
              <a:extLst>
                <a:ext uri="{FF2B5EF4-FFF2-40B4-BE49-F238E27FC236}">
                  <a16:creationId xmlns:a16="http://schemas.microsoft.com/office/drawing/2014/main" xmlns="" id="{AA9473DA-F0A9-4A9D-86E6-FF8F919F96AA}"/>
                </a:ext>
              </a:extLst>
            </p:cNvPr>
            <p:cNvSpPr>
              <a:spLocks noEditPoints="1"/>
            </p:cNvSpPr>
            <p:nvPr/>
          </p:nvSpPr>
          <p:spPr bwMode="auto">
            <a:xfrm>
              <a:off x="7931851" y="2949255"/>
              <a:ext cx="151355" cy="40457"/>
            </a:xfrm>
            <a:custGeom>
              <a:avLst/>
              <a:gdLst>
                <a:gd name="T0" fmla="*/ 182 w 182"/>
                <a:gd name="T1" fmla="*/ 24 h 48"/>
                <a:gd name="T2" fmla="*/ 158 w 182"/>
                <a:gd name="T3" fmla="*/ 0 h 48"/>
                <a:gd name="T4" fmla="*/ 24 w 182"/>
                <a:gd name="T5" fmla="*/ 0 h 48"/>
                <a:gd name="T6" fmla="*/ 0 w 182"/>
                <a:gd name="T7" fmla="*/ 24 h 48"/>
                <a:gd name="T8" fmla="*/ 24 w 182"/>
                <a:gd name="T9" fmla="*/ 48 h 48"/>
                <a:gd name="T10" fmla="*/ 158 w 182"/>
                <a:gd name="T11" fmla="*/ 48 h 48"/>
                <a:gd name="T12" fmla="*/ 182 w 182"/>
                <a:gd name="T13" fmla="*/ 24 h 48"/>
                <a:gd name="T14" fmla="*/ 182 w 182"/>
                <a:gd name="T15" fmla="*/ 24 h 48"/>
                <a:gd name="T16" fmla="*/ 182 w 182"/>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48">
                  <a:moveTo>
                    <a:pt x="182" y="24"/>
                  </a:moveTo>
                  <a:cubicBezTo>
                    <a:pt x="182" y="11"/>
                    <a:pt x="172" y="0"/>
                    <a:pt x="158" y="0"/>
                  </a:cubicBezTo>
                  <a:cubicBezTo>
                    <a:pt x="24" y="0"/>
                    <a:pt x="24" y="0"/>
                    <a:pt x="24" y="0"/>
                  </a:cubicBezTo>
                  <a:cubicBezTo>
                    <a:pt x="11" y="0"/>
                    <a:pt x="0" y="11"/>
                    <a:pt x="0" y="24"/>
                  </a:cubicBezTo>
                  <a:cubicBezTo>
                    <a:pt x="0" y="38"/>
                    <a:pt x="11" y="48"/>
                    <a:pt x="24" y="48"/>
                  </a:cubicBezTo>
                  <a:cubicBezTo>
                    <a:pt x="158" y="48"/>
                    <a:pt x="158" y="48"/>
                    <a:pt x="158" y="48"/>
                  </a:cubicBezTo>
                  <a:cubicBezTo>
                    <a:pt x="172" y="48"/>
                    <a:pt x="182" y="38"/>
                    <a:pt x="182" y="24"/>
                  </a:cubicBezTo>
                  <a:close/>
                  <a:moveTo>
                    <a:pt x="182" y="24"/>
                  </a:moveTo>
                  <a:cubicBezTo>
                    <a:pt x="182" y="24"/>
                    <a:pt x="182" y="24"/>
                    <a:pt x="182" y="2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8" name="Freeform 16">
              <a:extLst>
                <a:ext uri="{FF2B5EF4-FFF2-40B4-BE49-F238E27FC236}">
                  <a16:creationId xmlns:a16="http://schemas.microsoft.com/office/drawing/2014/main" xmlns="" id="{80287030-1F3C-4778-ABBF-87300BE88628}"/>
                </a:ext>
              </a:extLst>
            </p:cNvPr>
            <p:cNvSpPr>
              <a:spLocks noEditPoints="1"/>
            </p:cNvSpPr>
            <p:nvPr/>
          </p:nvSpPr>
          <p:spPr bwMode="auto">
            <a:xfrm>
              <a:off x="8730507" y="2704613"/>
              <a:ext cx="142311" cy="98999"/>
            </a:xfrm>
            <a:custGeom>
              <a:avLst/>
              <a:gdLst>
                <a:gd name="T0" fmla="*/ 27 w 171"/>
                <a:gd name="T1" fmla="*/ 118 h 118"/>
                <a:gd name="T2" fmla="*/ 39 w 171"/>
                <a:gd name="T3" fmla="*/ 115 h 118"/>
                <a:gd name="T4" fmla="*/ 155 w 171"/>
                <a:gd name="T5" fmla="*/ 48 h 118"/>
                <a:gd name="T6" fmla="*/ 164 w 171"/>
                <a:gd name="T7" fmla="*/ 15 h 118"/>
                <a:gd name="T8" fmla="*/ 131 w 171"/>
                <a:gd name="T9" fmla="*/ 6 h 118"/>
                <a:gd name="T10" fmla="*/ 15 w 171"/>
                <a:gd name="T11" fmla="*/ 74 h 118"/>
                <a:gd name="T12" fmla="*/ 6 w 171"/>
                <a:gd name="T13" fmla="*/ 106 h 118"/>
                <a:gd name="T14" fmla="*/ 27 w 171"/>
                <a:gd name="T15" fmla="*/ 118 h 118"/>
                <a:gd name="T16" fmla="*/ 27 w 171"/>
                <a:gd name="T17" fmla="*/ 118 h 118"/>
                <a:gd name="T18" fmla="*/ 27 w 171"/>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27" y="118"/>
                  </a:moveTo>
                  <a:cubicBezTo>
                    <a:pt x="31" y="118"/>
                    <a:pt x="35" y="117"/>
                    <a:pt x="39" y="115"/>
                  </a:cubicBezTo>
                  <a:cubicBezTo>
                    <a:pt x="155" y="48"/>
                    <a:pt x="155" y="48"/>
                    <a:pt x="155" y="48"/>
                  </a:cubicBezTo>
                  <a:cubicBezTo>
                    <a:pt x="167" y="41"/>
                    <a:pt x="171" y="27"/>
                    <a:pt x="164" y="15"/>
                  </a:cubicBezTo>
                  <a:cubicBezTo>
                    <a:pt x="157" y="4"/>
                    <a:pt x="143" y="0"/>
                    <a:pt x="131" y="6"/>
                  </a:cubicBezTo>
                  <a:cubicBezTo>
                    <a:pt x="15" y="74"/>
                    <a:pt x="15" y="74"/>
                    <a:pt x="15" y="74"/>
                  </a:cubicBezTo>
                  <a:cubicBezTo>
                    <a:pt x="3" y="80"/>
                    <a:pt x="0" y="95"/>
                    <a:pt x="6" y="106"/>
                  </a:cubicBezTo>
                  <a:cubicBezTo>
                    <a:pt x="11" y="114"/>
                    <a:pt x="19" y="118"/>
                    <a:pt x="27" y="118"/>
                  </a:cubicBezTo>
                  <a:close/>
                  <a:moveTo>
                    <a:pt x="27" y="118"/>
                  </a:moveTo>
                  <a:cubicBezTo>
                    <a:pt x="27" y="118"/>
                    <a:pt x="27" y="118"/>
                    <a:pt x="27" y="11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9" name="Freeform 17">
              <a:extLst>
                <a:ext uri="{FF2B5EF4-FFF2-40B4-BE49-F238E27FC236}">
                  <a16:creationId xmlns:a16="http://schemas.microsoft.com/office/drawing/2014/main" xmlns="" id="{32BFEAB5-A7F0-4FC4-B1F6-FA094E79A3CE}"/>
                </a:ext>
              </a:extLst>
            </p:cNvPr>
            <p:cNvSpPr>
              <a:spLocks noEditPoints="1"/>
            </p:cNvSpPr>
            <p:nvPr/>
          </p:nvSpPr>
          <p:spPr bwMode="auto">
            <a:xfrm>
              <a:off x="7993726" y="3132975"/>
              <a:ext cx="142311" cy="99951"/>
            </a:xfrm>
            <a:custGeom>
              <a:avLst/>
              <a:gdLst>
                <a:gd name="T0" fmla="*/ 132 w 171"/>
                <a:gd name="T1" fmla="*/ 7 h 119"/>
                <a:gd name="T2" fmla="*/ 15 w 171"/>
                <a:gd name="T3" fmla="*/ 74 h 119"/>
                <a:gd name="T4" fmla="*/ 7 w 171"/>
                <a:gd name="T5" fmla="*/ 107 h 119"/>
                <a:gd name="T6" fmla="*/ 28 w 171"/>
                <a:gd name="T7" fmla="*/ 119 h 119"/>
                <a:gd name="T8" fmla="*/ 39 w 171"/>
                <a:gd name="T9" fmla="*/ 115 h 119"/>
                <a:gd name="T10" fmla="*/ 156 w 171"/>
                <a:gd name="T11" fmla="*/ 48 h 119"/>
                <a:gd name="T12" fmla="*/ 165 w 171"/>
                <a:gd name="T13" fmla="*/ 15 h 119"/>
                <a:gd name="T14" fmla="*/ 132 w 171"/>
                <a:gd name="T15" fmla="*/ 7 h 119"/>
                <a:gd name="T16" fmla="*/ 132 w 171"/>
                <a:gd name="T17" fmla="*/ 7 h 119"/>
                <a:gd name="T18" fmla="*/ 132 w 171"/>
                <a:gd name="T19" fmla="*/ 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32" y="7"/>
                  </a:moveTo>
                  <a:cubicBezTo>
                    <a:pt x="15" y="74"/>
                    <a:pt x="15" y="74"/>
                    <a:pt x="15" y="74"/>
                  </a:cubicBezTo>
                  <a:cubicBezTo>
                    <a:pt x="4" y="80"/>
                    <a:pt x="0" y="95"/>
                    <a:pt x="7" y="107"/>
                  </a:cubicBezTo>
                  <a:cubicBezTo>
                    <a:pt x="11" y="114"/>
                    <a:pt x="19" y="119"/>
                    <a:pt x="28" y="119"/>
                  </a:cubicBezTo>
                  <a:cubicBezTo>
                    <a:pt x="32" y="119"/>
                    <a:pt x="36" y="118"/>
                    <a:pt x="39" y="115"/>
                  </a:cubicBezTo>
                  <a:cubicBezTo>
                    <a:pt x="156" y="48"/>
                    <a:pt x="156" y="48"/>
                    <a:pt x="156" y="48"/>
                  </a:cubicBezTo>
                  <a:cubicBezTo>
                    <a:pt x="167" y="42"/>
                    <a:pt x="171" y="27"/>
                    <a:pt x="165" y="15"/>
                  </a:cubicBezTo>
                  <a:cubicBezTo>
                    <a:pt x="158" y="4"/>
                    <a:pt x="143" y="0"/>
                    <a:pt x="132" y="7"/>
                  </a:cubicBezTo>
                  <a:close/>
                  <a:moveTo>
                    <a:pt x="132" y="7"/>
                  </a:moveTo>
                  <a:cubicBezTo>
                    <a:pt x="132" y="7"/>
                    <a:pt x="132" y="7"/>
                    <a:pt x="132" y="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30" name="Freeform 18">
              <a:extLst>
                <a:ext uri="{FF2B5EF4-FFF2-40B4-BE49-F238E27FC236}">
                  <a16:creationId xmlns:a16="http://schemas.microsoft.com/office/drawing/2014/main" xmlns="" id="{E71E5E63-E344-41E1-8F90-51365E71BB1D}"/>
                </a:ext>
              </a:extLst>
            </p:cNvPr>
            <p:cNvSpPr>
              <a:spLocks noEditPoints="1"/>
            </p:cNvSpPr>
            <p:nvPr/>
          </p:nvSpPr>
          <p:spPr bwMode="auto">
            <a:xfrm>
              <a:off x="8595336" y="2526606"/>
              <a:ext cx="101379" cy="140883"/>
            </a:xfrm>
            <a:custGeom>
              <a:avLst/>
              <a:gdLst>
                <a:gd name="T0" fmla="*/ 15 w 122"/>
                <a:gd name="T1" fmla="*/ 165 h 168"/>
                <a:gd name="T2" fmla="*/ 27 w 122"/>
                <a:gd name="T3" fmla="*/ 168 h 168"/>
                <a:gd name="T4" fmla="*/ 48 w 122"/>
                <a:gd name="T5" fmla="*/ 156 h 168"/>
                <a:gd name="T6" fmla="*/ 115 w 122"/>
                <a:gd name="T7" fmla="*/ 39 h 168"/>
                <a:gd name="T8" fmla="*/ 107 w 122"/>
                <a:gd name="T9" fmla="*/ 7 h 168"/>
                <a:gd name="T10" fmla="*/ 74 w 122"/>
                <a:gd name="T11" fmla="*/ 15 h 168"/>
                <a:gd name="T12" fmla="*/ 7 w 122"/>
                <a:gd name="T13" fmla="*/ 132 h 168"/>
                <a:gd name="T14" fmla="*/ 15 w 122"/>
                <a:gd name="T15" fmla="*/ 165 h 168"/>
                <a:gd name="T16" fmla="*/ 15 w 122"/>
                <a:gd name="T17" fmla="*/ 165 h 168"/>
                <a:gd name="T18" fmla="*/ 15 w 122"/>
                <a:gd name="T19" fmla="*/ 16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15" y="165"/>
                  </a:moveTo>
                  <a:cubicBezTo>
                    <a:pt x="19" y="167"/>
                    <a:pt x="23" y="168"/>
                    <a:pt x="27" y="168"/>
                  </a:cubicBezTo>
                  <a:cubicBezTo>
                    <a:pt x="36" y="168"/>
                    <a:pt x="44" y="164"/>
                    <a:pt x="48" y="156"/>
                  </a:cubicBezTo>
                  <a:cubicBezTo>
                    <a:pt x="115" y="39"/>
                    <a:pt x="115" y="39"/>
                    <a:pt x="115" y="39"/>
                  </a:cubicBezTo>
                  <a:cubicBezTo>
                    <a:pt x="122" y="28"/>
                    <a:pt x="118" y="13"/>
                    <a:pt x="107" y="7"/>
                  </a:cubicBezTo>
                  <a:cubicBezTo>
                    <a:pt x="95" y="0"/>
                    <a:pt x="80" y="4"/>
                    <a:pt x="74" y="15"/>
                  </a:cubicBezTo>
                  <a:cubicBezTo>
                    <a:pt x="7" y="132"/>
                    <a:pt x="7" y="132"/>
                    <a:pt x="7" y="132"/>
                  </a:cubicBezTo>
                  <a:cubicBezTo>
                    <a:pt x="0" y="143"/>
                    <a:pt x="4" y="158"/>
                    <a:pt x="15" y="165"/>
                  </a:cubicBezTo>
                  <a:close/>
                  <a:moveTo>
                    <a:pt x="15" y="165"/>
                  </a:moveTo>
                  <a:cubicBezTo>
                    <a:pt x="15" y="165"/>
                    <a:pt x="15" y="165"/>
                    <a:pt x="15" y="16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31" name="TextBox 46">
            <a:extLst>
              <a:ext uri="{FF2B5EF4-FFF2-40B4-BE49-F238E27FC236}">
                <a16:creationId xmlns:a16="http://schemas.microsoft.com/office/drawing/2014/main" xmlns="" id="{4063F589-818F-47CE-83D1-E8F35397C17A}"/>
              </a:ext>
            </a:extLst>
          </p:cNvPr>
          <p:cNvSpPr txBox="1"/>
          <p:nvPr/>
        </p:nvSpPr>
        <p:spPr>
          <a:xfrm>
            <a:off x="772" y="2267088"/>
            <a:ext cx="1318083" cy="477054"/>
          </a:xfrm>
          <a:prstGeom prst="rect">
            <a:avLst/>
          </a:prstGeom>
          <a:noFill/>
        </p:spPr>
        <p:txBody>
          <a:bodyPr wrap="square" rtlCol="0">
            <a:spAutoFit/>
          </a:bodyPr>
          <a:lstStyle/>
          <a:p>
            <a:pPr lvl="0" algn="ctr">
              <a:defRPr/>
            </a:pPr>
            <a:r>
              <a:rPr lang="en-GB" sz="2500" dirty="0" smtClean="0">
                <a:solidFill>
                  <a:srgbClr val="FFFFFF"/>
                </a:solidFill>
                <a:latin typeface="Noto Sans" panose="020B0502040504020204" pitchFamily="34"/>
                <a:ea typeface="Noto Sans" panose="020B0502040504020204" pitchFamily="34"/>
                <a:cs typeface="Noto Sans" panose="020B0502040504020204" pitchFamily="34"/>
              </a:rPr>
              <a:t>PLAN</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2" name="標題 4"/>
          <p:cNvSpPr>
            <a:spLocks noGrp="1"/>
          </p:cNvSpPr>
          <p:nvPr>
            <p:ph type="title"/>
          </p:nvPr>
        </p:nvSpPr>
        <p:spPr>
          <a:xfrm>
            <a:off x="838200" y="365125"/>
            <a:ext cx="10515600" cy="1325563"/>
          </a:xfrm>
        </p:spPr>
        <p:txBody>
          <a:bodyPr>
            <a:normAutofit/>
          </a:bodyPr>
          <a:lstStyle/>
          <a:p>
            <a:pPr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目前遇到的困難</a:t>
            </a:r>
            <a:endPar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graphicFrame>
        <p:nvGraphicFramePr>
          <p:cNvPr id="2" name="資料庫圖表 1"/>
          <p:cNvGraphicFramePr/>
          <p:nvPr>
            <p:extLst>
              <p:ext uri="{D42A27DB-BD31-4B8C-83A1-F6EECF244321}">
                <p14:modId xmlns:p14="http://schemas.microsoft.com/office/powerpoint/2010/main" val="2049514699"/>
              </p:ext>
            </p:extLst>
          </p:nvPr>
        </p:nvGraphicFramePr>
        <p:xfrm>
          <a:off x="1525189" y="1468595"/>
          <a:ext cx="10675025" cy="5485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86524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18"/>
          <p:cNvGrpSpPr/>
          <p:nvPr/>
        </p:nvGrpSpPr>
        <p:grpSpPr>
          <a:xfrm rot="5400000">
            <a:off x="-2769574" y="2769573"/>
            <a:ext cx="6858002" cy="1318856"/>
            <a:chOff x="0" y="5204122"/>
            <a:chExt cx="10506757" cy="1653878"/>
          </a:xfrm>
        </p:grpSpPr>
        <p:sp>
          <p:nvSpPr>
            <p:cNvPr id="6" name="Rectangle 9">
              <a:extLst>
                <a:ext uri="{FF2B5EF4-FFF2-40B4-BE49-F238E27FC236}">
                  <a16:creationId xmlns:a16="http://schemas.microsoft.com/office/drawing/2014/main" xmlns="" id="{AF1809E0-EEBE-4DEB-8C61-2E1A5676AA41}"/>
                </a:ext>
              </a:extLst>
            </p:cNvPr>
            <p:cNvSpPr/>
            <p:nvPr/>
          </p:nvSpPr>
          <p:spPr>
            <a:xfrm>
              <a:off x="6304165" y="5204123"/>
              <a:ext cx="2102127" cy="165387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7" name="Rectangle 10">
              <a:extLst>
                <a:ext uri="{FF2B5EF4-FFF2-40B4-BE49-F238E27FC236}">
                  <a16:creationId xmlns:a16="http://schemas.microsoft.com/office/drawing/2014/main" xmlns="" id="{AF1809E0-EEBE-4DEB-8C61-2E1A5676AA41}"/>
                </a:ext>
              </a:extLst>
            </p:cNvPr>
            <p:cNvSpPr/>
            <p:nvPr/>
          </p:nvSpPr>
          <p:spPr>
            <a:xfrm>
              <a:off x="8404630" y="5204123"/>
              <a:ext cx="2102127" cy="165387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Rectangle 11">
              <a:extLst>
                <a:ext uri="{FF2B5EF4-FFF2-40B4-BE49-F238E27FC236}">
                  <a16:creationId xmlns:a16="http://schemas.microsoft.com/office/drawing/2014/main" xmlns="" id="{AF1809E0-EEBE-4DEB-8C61-2E1A5676AA41}"/>
                </a:ext>
              </a:extLst>
            </p:cNvPr>
            <p:cNvSpPr/>
            <p:nvPr/>
          </p:nvSpPr>
          <p:spPr>
            <a:xfrm>
              <a:off x="0" y="5204123"/>
              <a:ext cx="2102127" cy="165387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9" name="Rectangle 12">
              <a:extLst>
                <a:ext uri="{FF2B5EF4-FFF2-40B4-BE49-F238E27FC236}">
                  <a16:creationId xmlns:a16="http://schemas.microsoft.com/office/drawing/2014/main" xmlns="" id="{AF1809E0-EEBE-4DEB-8C61-2E1A5676AA41}"/>
                </a:ext>
              </a:extLst>
            </p:cNvPr>
            <p:cNvSpPr/>
            <p:nvPr/>
          </p:nvSpPr>
          <p:spPr>
            <a:xfrm>
              <a:off x="4203146" y="5204123"/>
              <a:ext cx="2102127" cy="16538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Rectangle 14">
              <a:extLst>
                <a:ext uri="{FF2B5EF4-FFF2-40B4-BE49-F238E27FC236}">
                  <a16:creationId xmlns:a16="http://schemas.microsoft.com/office/drawing/2014/main" xmlns="" id="{AF1809E0-EEBE-4DEB-8C61-2E1A5676AA41}"/>
                </a:ext>
              </a:extLst>
            </p:cNvPr>
            <p:cNvSpPr/>
            <p:nvPr/>
          </p:nvSpPr>
          <p:spPr>
            <a:xfrm>
              <a:off x="2101573" y="5204122"/>
              <a:ext cx="2102127" cy="165387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grpSp>
        <p:nvGrpSpPr>
          <p:cNvPr id="16" name="Group 31">
            <a:extLst>
              <a:ext uri="{FF2B5EF4-FFF2-40B4-BE49-F238E27FC236}">
                <a16:creationId xmlns:a16="http://schemas.microsoft.com/office/drawing/2014/main" xmlns="" id="{B809C95B-FA5D-4F33-9155-54EEF60FAF7E}"/>
              </a:ext>
            </a:extLst>
          </p:cNvPr>
          <p:cNvGrpSpPr/>
          <p:nvPr/>
        </p:nvGrpSpPr>
        <p:grpSpPr>
          <a:xfrm>
            <a:off x="166623" y="1371745"/>
            <a:ext cx="941300" cy="895343"/>
            <a:chOff x="7931851" y="2464731"/>
            <a:chExt cx="1002842" cy="1223210"/>
          </a:xfrm>
        </p:grpSpPr>
        <p:sp>
          <p:nvSpPr>
            <p:cNvPr id="17" name="Freeform 5">
              <a:extLst>
                <a:ext uri="{FF2B5EF4-FFF2-40B4-BE49-F238E27FC236}">
                  <a16:creationId xmlns:a16="http://schemas.microsoft.com/office/drawing/2014/main" xmlns="" id="{E80D346B-4AB6-4572-9E35-8AC7ABC27FBF}"/>
                </a:ext>
              </a:extLst>
            </p:cNvPr>
            <p:cNvSpPr>
              <a:spLocks noEditPoints="1"/>
            </p:cNvSpPr>
            <p:nvPr/>
          </p:nvSpPr>
          <p:spPr bwMode="auto">
            <a:xfrm>
              <a:off x="8120806" y="2650831"/>
              <a:ext cx="623981" cy="1037110"/>
            </a:xfrm>
            <a:custGeom>
              <a:avLst/>
              <a:gdLst>
                <a:gd name="T0" fmla="*/ 674 w 750"/>
                <a:gd name="T1" fmla="*/ 602 h 1237"/>
                <a:gd name="T2" fmla="*/ 750 w 750"/>
                <a:gd name="T3" fmla="*/ 376 h 1237"/>
                <a:gd name="T4" fmla="*/ 638 w 750"/>
                <a:gd name="T5" fmla="*/ 110 h 1237"/>
                <a:gd name="T6" fmla="*/ 370 w 750"/>
                <a:gd name="T7" fmla="*/ 2 h 1237"/>
                <a:gd name="T8" fmla="*/ 110 w 750"/>
                <a:gd name="T9" fmla="*/ 112 h 1237"/>
                <a:gd name="T10" fmla="*/ 1 w 750"/>
                <a:gd name="T11" fmla="*/ 373 h 1237"/>
                <a:gd name="T12" fmla="*/ 77 w 750"/>
                <a:gd name="T13" fmla="*/ 603 h 1237"/>
                <a:gd name="T14" fmla="*/ 205 w 750"/>
                <a:gd name="T15" fmla="*/ 976 h 1237"/>
                <a:gd name="T16" fmla="*/ 205 w 750"/>
                <a:gd name="T17" fmla="*/ 1120 h 1237"/>
                <a:gd name="T18" fmla="*/ 321 w 750"/>
                <a:gd name="T19" fmla="*/ 1237 h 1237"/>
                <a:gd name="T20" fmla="*/ 430 w 750"/>
                <a:gd name="T21" fmla="*/ 1237 h 1237"/>
                <a:gd name="T22" fmla="*/ 546 w 750"/>
                <a:gd name="T23" fmla="*/ 1120 h 1237"/>
                <a:gd name="T24" fmla="*/ 546 w 750"/>
                <a:gd name="T25" fmla="*/ 976 h 1237"/>
                <a:gd name="T26" fmla="*/ 674 w 750"/>
                <a:gd name="T27" fmla="*/ 602 h 1237"/>
                <a:gd name="T28" fmla="*/ 116 w 750"/>
                <a:gd name="T29" fmla="*/ 574 h 1237"/>
                <a:gd name="T30" fmla="*/ 49 w 750"/>
                <a:gd name="T31" fmla="*/ 373 h 1237"/>
                <a:gd name="T32" fmla="*/ 371 w 750"/>
                <a:gd name="T33" fmla="*/ 50 h 1237"/>
                <a:gd name="T34" fmla="*/ 605 w 750"/>
                <a:gd name="T35" fmla="*/ 144 h 1237"/>
                <a:gd name="T36" fmla="*/ 702 w 750"/>
                <a:gd name="T37" fmla="*/ 376 h 1237"/>
                <a:gd name="T38" fmla="*/ 636 w 750"/>
                <a:gd name="T39" fmla="*/ 573 h 1237"/>
                <a:gd name="T40" fmla="*/ 498 w 750"/>
                <a:gd name="T41" fmla="*/ 967 h 1237"/>
                <a:gd name="T42" fmla="*/ 253 w 750"/>
                <a:gd name="T43" fmla="*/ 967 h 1237"/>
                <a:gd name="T44" fmla="*/ 116 w 750"/>
                <a:gd name="T45" fmla="*/ 574 h 1237"/>
                <a:gd name="T46" fmla="*/ 253 w 750"/>
                <a:gd name="T47" fmla="*/ 1104 h 1237"/>
                <a:gd name="T48" fmla="*/ 253 w 750"/>
                <a:gd name="T49" fmla="*/ 1085 h 1237"/>
                <a:gd name="T50" fmla="*/ 498 w 750"/>
                <a:gd name="T51" fmla="*/ 1113 h 1237"/>
                <a:gd name="T52" fmla="*/ 498 w 750"/>
                <a:gd name="T53" fmla="*/ 1120 h 1237"/>
                <a:gd name="T54" fmla="*/ 497 w 750"/>
                <a:gd name="T55" fmla="*/ 1132 h 1237"/>
                <a:gd name="T56" fmla="*/ 253 w 750"/>
                <a:gd name="T57" fmla="*/ 1104 h 1237"/>
                <a:gd name="T58" fmla="*/ 253 w 750"/>
                <a:gd name="T59" fmla="*/ 1036 h 1237"/>
                <a:gd name="T60" fmla="*/ 253 w 750"/>
                <a:gd name="T61" fmla="*/ 1015 h 1237"/>
                <a:gd name="T62" fmla="*/ 498 w 750"/>
                <a:gd name="T63" fmla="*/ 1015 h 1237"/>
                <a:gd name="T64" fmla="*/ 498 w 750"/>
                <a:gd name="T65" fmla="*/ 1064 h 1237"/>
                <a:gd name="T66" fmla="*/ 253 w 750"/>
                <a:gd name="T67" fmla="*/ 1036 h 1237"/>
                <a:gd name="T68" fmla="*/ 321 w 750"/>
                <a:gd name="T69" fmla="*/ 1189 h 1237"/>
                <a:gd name="T70" fmla="*/ 262 w 750"/>
                <a:gd name="T71" fmla="*/ 1153 h 1237"/>
                <a:gd name="T72" fmla="*/ 468 w 750"/>
                <a:gd name="T73" fmla="*/ 1177 h 1237"/>
                <a:gd name="T74" fmla="*/ 430 w 750"/>
                <a:gd name="T75" fmla="*/ 1189 h 1237"/>
                <a:gd name="T76" fmla="*/ 321 w 750"/>
                <a:gd name="T77" fmla="*/ 1189 h 1237"/>
                <a:gd name="T78" fmla="*/ 321 w 750"/>
                <a:gd name="T79" fmla="*/ 1189 h 1237"/>
                <a:gd name="T80" fmla="*/ 321 w 750"/>
                <a:gd name="T81" fmla="*/ 1189 h 1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50" h="1237">
                  <a:moveTo>
                    <a:pt x="674" y="602"/>
                  </a:moveTo>
                  <a:cubicBezTo>
                    <a:pt x="724" y="537"/>
                    <a:pt x="750" y="459"/>
                    <a:pt x="750" y="376"/>
                  </a:cubicBezTo>
                  <a:cubicBezTo>
                    <a:pt x="750" y="275"/>
                    <a:pt x="710" y="180"/>
                    <a:pt x="638" y="110"/>
                  </a:cubicBezTo>
                  <a:cubicBezTo>
                    <a:pt x="566" y="39"/>
                    <a:pt x="471" y="0"/>
                    <a:pt x="370" y="2"/>
                  </a:cubicBezTo>
                  <a:cubicBezTo>
                    <a:pt x="272" y="3"/>
                    <a:pt x="180" y="42"/>
                    <a:pt x="110" y="112"/>
                  </a:cubicBezTo>
                  <a:cubicBezTo>
                    <a:pt x="41" y="182"/>
                    <a:pt x="2" y="275"/>
                    <a:pt x="1" y="373"/>
                  </a:cubicBezTo>
                  <a:cubicBezTo>
                    <a:pt x="0" y="457"/>
                    <a:pt x="27" y="536"/>
                    <a:pt x="77" y="603"/>
                  </a:cubicBezTo>
                  <a:cubicBezTo>
                    <a:pt x="160" y="711"/>
                    <a:pt x="205" y="843"/>
                    <a:pt x="205" y="976"/>
                  </a:cubicBezTo>
                  <a:cubicBezTo>
                    <a:pt x="205" y="1120"/>
                    <a:pt x="205" y="1120"/>
                    <a:pt x="205" y="1120"/>
                  </a:cubicBezTo>
                  <a:cubicBezTo>
                    <a:pt x="205" y="1185"/>
                    <a:pt x="257" y="1237"/>
                    <a:pt x="321" y="1237"/>
                  </a:cubicBezTo>
                  <a:cubicBezTo>
                    <a:pt x="430" y="1237"/>
                    <a:pt x="430" y="1237"/>
                    <a:pt x="430" y="1237"/>
                  </a:cubicBezTo>
                  <a:cubicBezTo>
                    <a:pt x="494" y="1237"/>
                    <a:pt x="546" y="1185"/>
                    <a:pt x="546" y="1120"/>
                  </a:cubicBezTo>
                  <a:cubicBezTo>
                    <a:pt x="546" y="976"/>
                    <a:pt x="546" y="976"/>
                    <a:pt x="546" y="976"/>
                  </a:cubicBezTo>
                  <a:cubicBezTo>
                    <a:pt x="546" y="842"/>
                    <a:pt x="590" y="713"/>
                    <a:pt x="674" y="602"/>
                  </a:cubicBezTo>
                  <a:close/>
                  <a:moveTo>
                    <a:pt x="116" y="574"/>
                  </a:moveTo>
                  <a:cubicBezTo>
                    <a:pt x="71" y="516"/>
                    <a:pt x="48" y="446"/>
                    <a:pt x="49" y="373"/>
                  </a:cubicBezTo>
                  <a:cubicBezTo>
                    <a:pt x="51" y="197"/>
                    <a:pt x="195" y="52"/>
                    <a:pt x="371" y="50"/>
                  </a:cubicBezTo>
                  <a:cubicBezTo>
                    <a:pt x="459" y="49"/>
                    <a:pt x="542" y="82"/>
                    <a:pt x="605" y="144"/>
                  </a:cubicBezTo>
                  <a:cubicBezTo>
                    <a:pt x="667" y="206"/>
                    <a:pt x="702" y="288"/>
                    <a:pt x="702" y="376"/>
                  </a:cubicBezTo>
                  <a:cubicBezTo>
                    <a:pt x="702" y="448"/>
                    <a:pt x="679" y="516"/>
                    <a:pt x="636" y="573"/>
                  </a:cubicBezTo>
                  <a:cubicBezTo>
                    <a:pt x="547" y="690"/>
                    <a:pt x="500" y="825"/>
                    <a:pt x="498" y="967"/>
                  </a:cubicBezTo>
                  <a:cubicBezTo>
                    <a:pt x="253" y="967"/>
                    <a:pt x="253" y="967"/>
                    <a:pt x="253" y="967"/>
                  </a:cubicBezTo>
                  <a:cubicBezTo>
                    <a:pt x="251" y="827"/>
                    <a:pt x="202" y="688"/>
                    <a:pt x="116" y="574"/>
                  </a:cubicBezTo>
                  <a:close/>
                  <a:moveTo>
                    <a:pt x="253" y="1104"/>
                  </a:moveTo>
                  <a:cubicBezTo>
                    <a:pt x="253" y="1085"/>
                    <a:pt x="253" y="1085"/>
                    <a:pt x="253" y="1085"/>
                  </a:cubicBezTo>
                  <a:cubicBezTo>
                    <a:pt x="498" y="1113"/>
                    <a:pt x="498" y="1113"/>
                    <a:pt x="498" y="1113"/>
                  </a:cubicBezTo>
                  <a:cubicBezTo>
                    <a:pt x="498" y="1120"/>
                    <a:pt x="498" y="1120"/>
                    <a:pt x="498" y="1120"/>
                  </a:cubicBezTo>
                  <a:cubicBezTo>
                    <a:pt x="498" y="1124"/>
                    <a:pt x="498" y="1128"/>
                    <a:pt x="497" y="1132"/>
                  </a:cubicBezTo>
                  <a:lnTo>
                    <a:pt x="253" y="1104"/>
                  </a:lnTo>
                  <a:close/>
                  <a:moveTo>
                    <a:pt x="253" y="1036"/>
                  </a:moveTo>
                  <a:cubicBezTo>
                    <a:pt x="253" y="1015"/>
                    <a:pt x="253" y="1015"/>
                    <a:pt x="253" y="1015"/>
                  </a:cubicBezTo>
                  <a:cubicBezTo>
                    <a:pt x="498" y="1015"/>
                    <a:pt x="498" y="1015"/>
                    <a:pt x="498" y="1015"/>
                  </a:cubicBezTo>
                  <a:cubicBezTo>
                    <a:pt x="498" y="1064"/>
                    <a:pt x="498" y="1064"/>
                    <a:pt x="498" y="1064"/>
                  </a:cubicBezTo>
                  <a:lnTo>
                    <a:pt x="253" y="1036"/>
                  </a:lnTo>
                  <a:close/>
                  <a:moveTo>
                    <a:pt x="321" y="1189"/>
                  </a:moveTo>
                  <a:cubicBezTo>
                    <a:pt x="296" y="1189"/>
                    <a:pt x="273" y="1174"/>
                    <a:pt x="262" y="1153"/>
                  </a:cubicBezTo>
                  <a:cubicBezTo>
                    <a:pt x="468" y="1177"/>
                    <a:pt x="468" y="1177"/>
                    <a:pt x="468" y="1177"/>
                  </a:cubicBezTo>
                  <a:cubicBezTo>
                    <a:pt x="457" y="1184"/>
                    <a:pt x="444" y="1189"/>
                    <a:pt x="430" y="1189"/>
                  </a:cubicBezTo>
                  <a:lnTo>
                    <a:pt x="321" y="1189"/>
                  </a:lnTo>
                  <a:close/>
                  <a:moveTo>
                    <a:pt x="321" y="1189"/>
                  </a:moveTo>
                  <a:cubicBezTo>
                    <a:pt x="321" y="1189"/>
                    <a:pt x="321" y="1189"/>
                    <a:pt x="321" y="1189"/>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dirty="0">
                <a:solidFill>
                  <a:schemeClr val="accent6">
                    <a:lumMod val="60000"/>
                    <a:lumOff val="40000"/>
                  </a:schemeClr>
                </a:solidFill>
              </a:endParaRPr>
            </a:p>
          </p:txBody>
        </p:sp>
        <p:sp>
          <p:nvSpPr>
            <p:cNvPr id="18" name="Freeform 6">
              <a:extLst>
                <a:ext uri="{FF2B5EF4-FFF2-40B4-BE49-F238E27FC236}">
                  <a16:creationId xmlns:a16="http://schemas.microsoft.com/office/drawing/2014/main" xmlns="" id="{03CA52D4-BB6B-42AD-BC3F-157482873D77}"/>
                </a:ext>
              </a:extLst>
            </p:cNvPr>
            <p:cNvSpPr>
              <a:spLocks noEditPoints="1"/>
            </p:cNvSpPr>
            <p:nvPr/>
          </p:nvSpPr>
          <p:spPr bwMode="auto">
            <a:xfrm>
              <a:off x="8193151" y="2944496"/>
              <a:ext cx="44264" cy="75201"/>
            </a:xfrm>
            <a:custGeom>
              <a:avLst/>
              <a:gdLst>
                <a:gd name="T0" fmla="*/ 51 w 53"/>
                <a:gd name="T1" fmla="*/ 62 h 90"/>
                <a:gd name="T2" fmla="*/ 48 w 53"/>
                <a:gd name="T3" fmla="*/ 24 h 90"/>
                <a:gd name="T4" fmla="*/ 25 w 53"/>
                <a:gd name="T5" fmla="*/ 0 h 90"/>
                <a:gd name="T6" fmla="*/ 0 w 53"/>
                <a:gd name="T7" fmla="*/ 23 h 90"/>
                <a:gd name="T8" fmla="*/ 4 w 53"/>
                <a:gd name="T9" fmla="*/ 69 h 90"/>
                <a:gd name="T10" fmla="*/ 27 w 53"/>
                <a:gd name="T11" fmla="*/ 90 h 90"/>
                <a:gd name="T12" fmla="*/ 31 w 53"/>
                <a:gd name="T13" fmla="*/ 90 h 90"/>
                <a:gd name="T14" fmla="*/ 51 w 53"/>
                <a:gd name="T15" fmla="*/ 62 h 90"/>
                <a:gd name="T16" fmla="*/ 51 w 53"/>
                <a:gd name="T17" fmla="*/ 62 h 90"/>
                <a:gd name="T18" fmla="*/ 51 w 53"/>
                <a:gd name="T19" fmla="*/ 62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90">
                  <a:moveTo>
                    <a:pt x="51" y="62"/>
                  </a:moveTo>
                  <a:cubicBezTo>
                    <a:pt x="49" y="50"/>
                    <a:pt x="48" y="37"/>
                    <a:pt x="48" y="24"/>
                  </a:cubicBezTo>
                  <a:cubicBezTo>
                    <a:pt x="49" y="11"/>
                    <a:pt x="38" y="0"/>
                    <a:pt x="25" y="0"/>
                  </a:cubicBezTo>
                  <a:cubicBezTo>
                    <a:pt x="11" y="0"/>
                    <a:pt x="1" y="10"/>
                    <a:pt x="0" y="23"/>
                  </a:cubicBezTo>
                  <a:cubicBezTo>
                    <a:pt x="0" y="39"/>
                    <a:pt x="1" y="54"/>
                    <a:pt x="4" y="69"/>
                  </a:cubicBezTo>
                  <a:cubicBezTo>
                    <a:pt x="5" y="81"/>
                    <a:pt x="16" y="90"/>
                    <a:pt x="27" y="90"/>
                  </a:cubicBezTo>
                  <a:cubicBezTo>
                    <a:pt x="28" y="90"/>
                    <a:pt x="30" y="90"/>
                    <a:pt x="31" y="90"/>
                  </a:cubicBezTo>
                  <a:cubicBezTo>
                    <a:pt x="44" y="88"/>
                    <a:pt x="53" y="75"/>
                    <a:pt x="51" y="62"/>
                  </a:cubicBezTo>
                  <a:close/>
                  <a:moveTo>
                    <a:pt x="51" y="62"/>
                  </a:moveTo>
                  <a:cubicBezTo>
                    <a:pt x="51" y="62"/>
                    <a:pt x="51" y="62"/>
                    <a:pt x="51" y="6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19" name="Freeform 7">
              <a:extLst>
                <a:ext uri="{FF2B5EF4-FFF2-40B4-BE49-F238E27FC236}">
                  <a16:creationId xmlns:a16="http://schemas.microsoft.com/office/drawing/2014/main" xmlns="" id="{5A49D94A-FE72-415F-B904-7C6564136DBD}"/>
                </a:ext>
              </a:extLst>
            </p:cNvPr>
            <p:cNvSpPr>
              <a:spLocks noEditPoints="1"/>
            </p:cNvSpPr>
            <p:nvPr/>
          </p:nvSpPr>
          <p:spPr bwMode="auto">
            <a:xfrm>
              <a:off x="8215045" y="3044923"/>
              <a:ext cx="160397" cy="257493"/>
            </a:xfrm>
            <a:custGeom>
              <a:avLst/>
              <a:gdLst>
                <a:gd name="T0" fmla="*/ 166 w 193"/>
                <a:gd name="T1" fmla="*/ 307 h 307"/>
                <a:gd name="T2" fmla="*/ 174 w 193"/>
                <a:gd name="T3" fmla="*/ 306 h 307"/>
                <a:gd name="T4" fmla="*/ 189 w 193"/>
                <a:gd name="T5" fmla="*/ 275 h 307"/>
                <a:gd name="T6" fmla="*/ 71 w 193"/>
                <a:gd name="T7" fmla="*/ 51 h 307"/>
                <a:gd name="T8" fmla="*/ 49 w 193"/>
                <a:gd name="T9" fmla="*/ 16 h 307"/>
                <a:gd name="T10" fmla="*/ 16 w 193"/>
                <a:gd name="T11" fmla="*/ 6 h 307"/>
                <a:gd name="T12" fmla="*/ 6 w 193"/>
                <a:gd name="T13" fmla="*/ 38 h 307"/>
                <a:gd name="T14" fmla="*/ 33 w 193"/>
                <a:gd name="T15" fmla="*/ 80 h 307"/>
                <a:gd name="T16" fmla="*/ 143 w 193"/>
                <a:gd name="T17" fmla="*/ 290 h 307"/>
                <a:gd name="T18" fmla="*/ 166 w 193"/>
                <a:gd name="T19" fmla="*/ 307 h 307"/>
                <a:gd name="T20" fmla="*/ 166 w 193"/>
                <a:gd name="T21" fmla="*/ 307 h 307"/>
                <a:gd name="T22" fmla="*/ 166 w 193"/>
                <a:gd name="T23" fmla="*/ 307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3" h="307">
                  <a:moveTo>
                    <a:pt x="166" y="307"/>
                  </a:moveTo>
                  <a:cubicBezTo>
                    <a:pt x="169" y="307"/>
                    <a:pt x="171" y="306"/>
                    <a:pt x="174" y="306"/>
                  </a:cubicBezTo>
                  <a:cubicBezTo>
                    <a:pt x="186" y="301"/>
                    <a:pt x="193" y="288"/>
                    <a:pt x="189" y="275"/>
                  </a:cubicBezTo>
                  <a:cubicBezTo>
                    <a:pt x="162" y="194"/>
                    <a:pt x="123" y="119"/>
                    <a:pt x="71" y="51"/>
                  </a:cubicBezTo>
                  <a:cubicBezTo>
                    <a:pt x="63" y="40"/>
                    <a:pt x="55" y="28"/>
                    <a:pt x="49" y="16"/>
                  </a:cubicBezTo>
                  <a:cubicBezTo>
                    <a:pt x="43" y="4"/>
                    <a:pt x="28" y="0"/>
                    <a:pt x="16" y="6"/>
                  </a:cubicBezTo>
                  <a:cubicBezTo>
                    <a:pt x="5" y="12"/>
                    <a:pt x="0" y="26"/>
                    <a:pt x="6" y="38"/>
                  </a:cubicBezTo>
                  <a:cubicBezTo>
                    <a:pt x="14" y="53"/>
                    <a:pt x="23" y="67"/>
                    <a:pt x="33" y="80"/>
                  </a:cubicBezTo>
                  <a:cubicBezTo>
                    <a:pt x="81" y="144"/>
                    <a:pt x="119" y="215"/>
                    <a:pt x="143" y="290"/>
                  </a:cubicBezTo>
                  <a:cubicBezTo>
                    <a:pt x="147" y="300"/>
                    <a:pt x="156" y="307"/>
                    <a:pt x="166" y="307"/>
                  </a:cubicBezTo>
                  <a:close/>
                  <a:moveTo>
                    <a:pt x="166" y="307"/>
                  </a:moveTo>
                  <a:cubicBezTo>
                    <a:pt x="166" y="307"/>
                    <a:pt x="166" y="307"/>
                    <a:pt x="166" y="30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0" name="Freeform 8">
              <a:extLst>
                <a:ext uri="{FF2B5EF4-FFF2-40B4-BE49-F238E27FC236}">
                  <a16:creationId xmlns:a16="http://schemas.microsoft.com/office/drawing/2014/main" xmlns="" id="{D588A060-BFDD-4EDD-A860-87455F486B86}"/>
                </a:ext>
              </a:extLst>
            </p:cNvPr>
            <p:cNvSpPr>
              <a:spLocks noEditPoints="1"/>
            </p:cNvSpPr>
            <p:nvPr/>
          </p:nvSpPr>
          <p:spPr bwMode="auto">
            <a:xfrm>
              <a:off x="8585816" y="3030644"/>
              <a:ext cx="71870" cy="89004"/>
            </a:xfrm>
            <a:custGeom>
              <a:avLst/>
              <a:gdLst>
                <a:gd name="T0" fmla="*/ 69 w 86"/>
                <a:gd name="T1" fmla="*/ 5 h 106"/>
                <a:gd name="T2" fmla="*/ 37 w 86"/>
                <a:gd name="T3" fmla="*/ 18 h 106"/>
                <a:gd name="T4" fmla="*/ 8 w 86"/>
                <a:gd name="T5" fmla="*/ 68 h 106"/>
                <a:gd name="T6" fmla="*/ 12 w 86"/>
                <a:gd name="T7" fmla="*/ 102 h 106"/>
                <a:gd name="T8" fmla="*/ 27 w 86"/>
                <a:gd name="T9" fmla="*/ 106 h 106"/>
                <a:gd name="T10" fmla="*/ 46 w 86"/>
                <a:gd name="T11" fmla="*/ 97 h 106"/>
                <a:gd name="T12" fmla="*/ 81 w 86"/>
                <a:gd name="T13" fmla="*/ 37 h 106"/>
                <a:gd name="T14" fmla="*/ 69 w 86"/>
                <a:gd name="T15" fmla="*/ 5 h 106"/>
                <a:gd name="T16" fmla="*/ 69 w 86"/>
                <a:gd name="T17" fmla="*/ 5 h 106"/>
                <a:gd name="T18" fmla="*/ 69 w 86"/>
                <a:gd name="T19" fmla="*/ 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106">
                  <a:moveTo>
                    <a:pt x="69" y="5"/>
                  </a:moveTo>
                  <a:cubicBezTo>
                    <a:pt x="56" y="0"/>
                    <a:pt x="42" y="6"/>
                    <a:pt x="37" y="18"/>
                  </a:cubicBezTo>
                  <a:cubicBezTo>
                    <a:pt x="29" y="36"/>
                    <a:pt x="20" y="52"/>
                    <a:pt x="8" y="68"/>
                  </a:cubicBezTo>
                  <a:cubicBezTo>
                    <a:pt x="0" y="79"/>
                    <a:pt x="2" y="94"/>
                    <a:pt x="12" y="102"/>
                  </a:cubicBezTo>
                  <a:cubicBezTo>
                    <a:pt x="17" y="105"/>
                    <a:pt x="22" y="106"/>
                    <a:pt x="27" y="106"/>
                  </a:cubicBezTo>
                  <a:cubicBezTo>
                    <a:pt x="34" y="106"/>
                    <a:pt x="41" y="103"/>
                    <a:pt x="46" y="97"/>
                  </a:cubicBezTo>
                  <a:cubicBezTo>
                    <a:pt x="60" y="78"/>
                    <a:pt x="72" y="58"/>
                    <a:pt x="81" y="37"/>
                  </a:cubicBezTo>
                  <a:cubicBezTo>
                    <a:pt x="86" y="25"/>
                    <a:pt x="81" y="11"/>
                    <a:pt x="69" y="5"/>
                  </a:cubicBezTo>
                  <a:close/>
                  <a:moveTo>
                    <a:pt x="69" y="5"/>
                  </a:moveTo>
                  <a:cubicBezTo>
                    <a:pt x="69" y="5"/>
                    <a:pt x="69" y="5"/>
                    <a:pt x="69" y="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1" name="Freeform 9">
              <a:extLst>
                <a:ext uri="{FF2B5EF4-FFF2-40B4-BE49-F238E27FC236}">
                  <a16:creationId xmlns:a16="http://schemas.microsoft.com/office/drawing/2014/main" xmlns="" id="{F4512CFF-A3B9-4C2A-A17A-8D689969B9CA}"/>
                </a:ext>
              </a:extLst>
            </p:cNvPr>
            <p:cNvSpPr>
              <a:spLocks noEditPoints="1"/>
            </p:cNvSpPr>
            <p:nvPr/>
          </p:nvSpPr>
          <p:spPr bwMode="auto">
            <a:xfrm>
              <a:off x="8413044" y="2724603"/>
              <a:ext cx="259397" cy="282719"/>
            </a:xfrm>
            <a:custGeom>
              <a:avLst/>
              <a:gdLst>
                <a:gd name="T0" fmla="*/ 24 w 312"/>
                <a:gd name="T1" fmla="*/ 48 h 337"/>
                <a:gd name="T2" fmla="*/ 264 w 312"/>
                <a:gd name="T3" fmla="*/ 288 h 337"/>
                <a:gd name="T4" fmla="*/ 263 w 312"/>
                <a:gd name="T5" fmla="*/ 311 h 337"/>
                <a:gd name="T6" fmla="*/ 285 w 312"/>
                <a:gd name="T7" fmla="*/ 337 h 337"/>
                <a:gd name="T8" fmla="*/ 287 w 312"/>
                <a:gd name="T9" fmla="*/ 337 h 337"/>
                <a:gd name="T10" fmla="*/ 311 w 312"/>
                <a:gd name="T11" fmla="*/ 315 h 337"/>
                <a:gd name="T12" fmla="*/ 312 w 312"/>
                <a:gd name="T13" fmla="*/ 288 h 337"/>
                <a:gd name="T14" fmla="*/ 24 w 312"/>
                <a:gd name="T15" fmla="*/ 0 h 337"/>
                <a:gd name="T16" fmla="*/ 0 w 312"/>
                <a:gd name="T17" fmla="*/ 24 h 337"/>
                <a:gd name="T18" fmla="*/ 24 w 312"/>
                <a:gd name="T19" fmla="*/ 48 h 337"/>
                <a:gd name="T20" fmla="*/ 24 w 312"/>
                <a:gd name="T21" fmla="*/ 48 h 337"/>
                <a:gd name="T22" fmla="*/ 24 w 312"/>
                <a:gd name="T23" fmla="*/ 4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2" h="337">
                  <a:moveTo>
                    <a:pt x="24" y="48"/>
                  </a:moveTo>
                  <a:cubicBezTo>
                    <a:pt x="157" y="48"/>
                    <a:pt x="264" y="156"/>
                    <a:pt x="264" y="288"/>
                  </a:cubicBezTo>
                  <a:cubicBezTo>
                    <a:pt x="264" y="296"/>
                    <a:pt x="264" y="303"/>
                    <a:pt x="263" y="311"/>
                  </a:cubicBezTo>
                  <a:cubicBezTo>
                    <a:pt x="262" y="324"/>
                    <a:pt x="272" y="336"/>
                    <a:pt x="285" y="337"/>
                  </a:cubicBezTo>
                  <a:cubicBezTo>
                    <a:pt x="286" y="337"/>
                    <a:pt x="287" y="337"/>
                    <a:pt x="287" y="337"/>
                  </a:cubicBezTo>
                  <a:cubicBezTo>
                    <a:pt x="300" y="337"/>
                    <a:pt x="310" y="328"/>
                    <a:pt x="311" y="315"/>
                  </a:cubicBezTo>
                  <a:cubicBezTo>
                    <a:pt x="312" y="306"/>
                    <a:pt x="312" y="297"/>
                    <a:pt x="312" y="288"/>
                  </a:cubicBezTo>
                  <a:cubicBezTo>
                    <a:pt x="312" y="129"/>
                    <a:pt x="183" y="0"/>
                    <a:pt x="24" y="0"/>
                  </a:cubicBezTo>
                  <a:cubicBezTo>
                    <a:pt x="11" y="0"/>
                    <a:pt x="0" y="11"/>
                    <a:pt x="0" y="24"/>
                  </a:cubicBezTo>
                  <a:cubicBezTo>
                    <a:pt x="0" y="37"/>
                    <a:pt x="11" y="48"/>
                    <a:pt x="24" y="48"/>
                  </a:cubicBezTo>
                  <a:close/>
                  <a:moveTo>
                    <a:pt x="24" y="48"/>
                  </a:moveTo>
                  <a:cubicBezTo>
                    <a:pt x="24" y="48"/>
                    <a:pt x="24" y="48"/>
                    <a:pt x="24"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2" name="Freeform 10">
              <a:extLst>
                <a:ext uri="{FF2B5EF4-FFF2-40B4-BE49-F238E27FC236}">
                  <a16:creationId xmlns:a16="http://schemas.microsoft.com/office/drawing/2014/main" xmlns="" id="{CC4D9E45-49B3-4FE1-9A5E-75409ADFBE0D}"/>
                </a:ext>
              </a:extLst>
            </p:cNvPr>
            <p:cNvSpPr>
              <a:spLocks noEditPoints="1"/>
            </p:cNvSpPr>
            <p:nvPr/>
          </p:nvSpPr>
          <p:spPr bwMode="auto">
            <a:xfrm>
              <a:off x="8413044" y="2464731"/>
              <a:ext cx="39980" cy="152306"/>
            </a:xfrm>
            <a:custGeom>
              <a:avLst/>
              <a:gdLst>
                <a:gd name="T0" fmla="*/ 24 w 48"/>
                <a:gd name="T1" fmla="*/ 182 h 182"/>
                <a:gd name="T2" fmla="*/ 48 w 48"/>
                <a:gd name="T3" fmla="*/ 158 h 182"/>
                <a:gd name="T4" fmla="*/ 48 w 48"/>
                <a:gd name="T5" fmla="*/ 24 h 182"/>
                <a:gd name="T6" fmla="*/ 24 w 48"/>
                <a:gd name="T7" fmla="*/ 0 h 182"/>
                <a:gd name="T8" fmla="*/ 0 w 48"/>
                <a:gd name="T9" fmla="*/ 24 h 182"/>
                <a:gd name="T10" fmla="*/ 0 w 48"/>
                <a:gd name="T11" fmla="*/ 158 h 182"/>
                <a:gd name="T12" fmla="*/ 24 w 48"/>
                <a:gd name="T13" fmla="*/ 182 h 182"/>
                <a:gd name="T14" fmla="*/ 24 w 48"/>
                <a:gd name="T15" fmla="*/ 182 h 182"/>
                <a:gd name="T16" fmla="*/ 24 w 48"/>
                <a:gd name="T17"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182">
                  <a:moveTo>
                    <a:pt x="24" y="182"/>
                  </a:moveTo>
                  <a:cubicBezTo>
                    <a:pt x="38" y="182"/>
                    <a:pt x="48" y="172"/>
                    <a:pt x="48" y="158"/>
                  </a:cubicBezTo>
                  <a:cubicBezTo>
                    <a:pt x="48" y="24"/>
                    <a:pt x="48" y="24"/>
                    <a:pt x="48" y="24"/>
                  </a:cubicBezTo>
                  <a:cubicBezTo>
                    <a:pt x="48" y="11"/>
                    <a:pt x="38" y="0"/>
                    <a:pt x="24" y="0"/>
                  </a:cubicBezTo>
                  <a:cubicBezTo>
                    <a:pt x="11" y="0"/>
                    <a:pt x="0" y="11"/>
                    <a:pt x="0" y="24"/>
                  </a:cubicBezTo>
                  <a:cubicBezTo>
                    <a:pt x="0" y="158"/>
                    <a:pt x="0" y="158"/>
                    <a:pt x="0" y="158"/>
                  </a:cubicBezTo>
                  <a:cubicBezTo>
                    <a:pt x="0" y="172"/>
                    <a:pt x="11" y="182"/>
                    <a:pt x="24" y="182"/>
                  </a:cubicBezTo>
                  <a:close/>
                  <a:moveTo>
                    <a:pt x="24" y="182"/>
                  </a:moveTo>
                  <a:cubicBezTo>
                    <a:pt x="24" y="182"/>
                    <a:pt x="24" y="182"/>
                    <a:pt x="24" y="18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3" name="Freeform 11">
              <a:extLst>
                <a:ext uri="{FF2B5EF4-FFF2-40B4-BE49-F238E27FC236}">
                  <a16:creationId xmlns:a16="http://schemas.microsoft.com/office/drawing/2014/main" xmlns="" id="{C1D807C5-BD40-46EF-BE67-E16052BCFFCA}"/>
                </a:ext>
              </a:extLst>
            </p:cNvPr>
            <p:cNvSpPr>
              <a:spLocks noEditPoints="1"/>
            </p:cNvSpPr>
            <p:nvPr/>
          </p:nvSpPr>
          <p:spPr bwMode="auto">
            <a:xfrm>
              <a:off x="8169830" y="2526606"/>
              <a:ext cx="101379" cy="140883"/>
            </a:xfrm>
            <a:custGeom>
              <a:avLst/>
              <a:gdLst>
                <a:gd name="T0" fmla="*/ 74 w 122"/>
                <a:gd name="T1" fmla="*/ 156 h 168"/>
                <a:gd name="T2" fmla="*/ 94 w 122"/>
                <a:gd name="T3" fmla="*/ 168 h 168"/>
                <a:gd name="T4" fmla="*/ 106 w 122"/>
                <a:gd name="T5" fmla="*/ 165 h 168"/>
                <a:gd name="T6" fmla="*/ 115 w 122"/>
                <a:gd name="T7" fmla="*/ 132 h 168"/>
                <a:gd name="T8" fmla="*/ 48 w 122"/>
                <a:gd name="T9" fmla="*/ 15 h 168"/>
                <a:gd name="T10" fmla="*/ 15 w 122"/>
                <a:gd name="T11" fmla="*/ 7 h 168"/>
                <a:gd name="T12" fmla="*/ 6 w 122"/>
                <a:gd name="T13" fmla="*/ 39 h 168"/>
                <a:gd name="T14" fmla="*/ 74 w 122"/>
                <a:gd name="T15" fmla="*/ 156 h 168"/>
                <a:gd name="T16" fmla="*/ 74 w 122"/>
                <a:gd name="T17" fmla="*/ 156 h 168"/>
                <a:gd name="T18" fmla="*/ 74 w 122"/>
                <a:gd name="T19" fmla="*/ 156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74" y="156"/>
                  </a:moveTo>
                  <a:cubicBezTo>
                    <a:pt x="78" y="164"/>
                    <a:pt x="86" y="168"/>
                    <a:pt x="94" y="168"/>
                  </a:cubicBezTo>
                  <a:cubicBezTo>
                    <a:pt x="98" y="168"/>
                    <a:pt x="103" y="167"/>
                    <a:pt x="106" y="165"/>
                  </a:cubicBezTo>
                  <a:cubicBezTo>
                    <a:pt x="118" y="158"/>
                    <a:pt x="122" y="143"/>
                    <a:pt x="115" y="132"/>
                  </a:cubicBezTo>
                  <a:cubicBezTo>
                    <a:pt x="48" y="15"/>
                    <a:pt x="48" y="15"/>
                    <a:pt x="48" y="15"/>
                  </a:cubicBezTo>
                  <a:cubicBezTo>
                    <a:pt x="41" y="4"/>
                    <a:pt x="27" y="0"/>
                    <a:pt x="15" y="7"/>
                  </a:cubicBezTo>
                  <a:cubicBezTo>
                    <a:pt x="4" y="13"/>
                    <a:pt x="0" y="28"/>
                    <a:pt x="6" y="39"/>
                  </a:cubicBezTo>
                  <a:lnTo>
                    <a:pt x="74" y="156"/>
                  </a:lnTo>
                  <a:close/>
                  <a:moveTo>
                    <a:pt x="74" y="156"/>
                  </a:moveTo>
                  <a:cubicBezTo>
                    <a:pt x="74" y="156"/>
                    <a:pt x="74" y="156"/>
                    <a:pt x="74" y="156"/>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4" name="Freeform 12">
              <a:extLst>
                <a:ext uri="{FF2B5EF4-FFF2-40B4-BE49-F238E27FC236}">
                  <a16:creationId xmlns:a16="http://schemas.microsoft.com/office/drawing/2014/main" xmlns="" id="{ECA63CCD-7F4F-427A-A2FD-0526FDFE1C7D}"/>
                </a:ext>
              </a:extLst>
            </p:cNvPr>
            <p:cNvSpPr>
              <a:spLocks noEditPoints="1"/>
            </p:cNvSpPr>
            <p:nvPr/>
          </p:nvSpPr>
          <p:spPr bwMode="auto">
            <a:xfrm>
              <a:off x="8730507" y="3132975"/>
              <a:ext cx="142311" cy="99951"/>
            </a:xfrm>
            <a:custGeom>
              <a:avLst/>
              <a:gdLst>
                <a:gd name="T0" fmla="*/ 155 w 171"/>
                <a:gd name="T1" fmla="*/ 74 h 119"/>
                <a:gd name="T2" fmla="*/ 39 w 171"/>
                <a:gd name="T3" fmla="*/ 7 h 119"/>
                <a:gd name="T4" fmla="*/ 6 w 171"/>
                <a:gd name="T5" fmla="*/ 15 h 119"/>
                <a:gd name="T6" fmla="*/ 15 w 171"/>
                <a:gd name="T7" fmla="*/ 48 h 119"/>
                <a:gd name="T8" fmla="*/ 131 w 171"/>
                <a:gd name="T9" fmla="*/ 115 h 119"/>
                <a:gd name="T10" fmla="*/ 143 w 171"/>
                <a:gd name="T11" fmla="*/ 119 h 119"/>
                <a:gd name="T12" fmla="*/ 164 w 171"/>
                <a:gd name="T13" fmla="*/ 107 h 119"/>
                <a:gd name="T14" fmla="*/ 155 w 171"/>
                <a:gd name="T15" fmla="*/ 74 h 119"/>
                <a:gd name="T16" fmla="*/ 155 w 171"/>
                <a:gd name="T17" fmla="*/ 74 h 119"/>
                <a:gd name="T18" fmla="*/ 155 w 171"/>
                <a:gd name="T19" fmla="*/ 7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55" y="74"/>
                  </a:moveTo>
                  <a:cubicBezTo>
                    <a:pt x="39" y="7"/>
                    <a:pt x="39" y="7"/>
                    <a:pt x="39" y="7"/>
                  </a:cubicBezTo>
                  <a:cubicBezTo>
                    <a:pt x="27" y="0"/>
                    <a:pt x="13" y="4"/>
                    <a:pt x="6" y="15"/>
                  </a:cubicBezTo>
                  <a:cubicBezTo>
                    <a:pt x="0" y="27"/>
                    <a:pt x="3" y="42"/>
                    <a:pt x="15" y="48"/>
                  </a:cubicBezTo>
                  <a:cubicBezTo>
                    <a:pt x="131" y="115"/>
                    <a:pt x="131" y="115"/>
                    <a:pt x="131" y="115"/>
                  </a:cubicBezTo>
                  <a:cubicBezTo>
                    <a:pt x="135" y="118"/>
                    <a:pt x="139" y="119"/>
                    <a:pt x="143" y="119"/>
                  </a:cubicBezTo>
                  <a:cubicBezTo>
                    <a:pt x="152" y="119"/>
                    <a:pt x="160" y="114"/>
                    <a:pt x="164" y="107"/>
                  </a:cubicBezTo>
                  <a:cubicBezTo>
                    <a:pt x="171" y="95"/>
                    <a:pt x="167" y="80"/>
                    <a:pt x="155" y="74"/>
                  </a:cubicBezTo>
                  <a:close/>
                  <a:moveTo>
                    <a:pt x="155" y="74"/>
                  </a:moveTo>
                  <a:cubicBezTo>
                    <a:pt x="155" y="74"/>
                    <a:pt x="155" y="74"/>
                    <a:pt x="155" y="7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5" name="Freeform 13">
              <a:extLst>
                <a:ext uri="{FF2B5EF4-FFF2-40B4-BE49-F238E27FC236}">
                  <a16:creationId xmlns:a16="http://schemas.microsoft.com/office/drawing/2014/main" xmlns="" id="{9D84EDDB-5B69-4385-91BB-428FB8448389}"/>
                </a:ext>
              </a:extLst>
            </p:cNvPr>
            <p:cNvSpPr>
              <a:spLocks noEditPoints="1"/>
            </p:cNvSpPr>
            <p:nvPr/>
          </p:nvSpPr>
          <p:spPr bwMode="auto">
            <a:xfrm>
              <a:off x="7993726" y="2704613"/>
              <a:ext cx="142311" cy="98999"/>
            </a:xfrm>
            <a:custGeom>
              <a:avLst/>
              <a:gdLst>
                <a:gd name="T0" fmla="*/ 15 w 171"/>
                <a:gd name="T1" fmla="*/ 48 h 118"/>
                <a:gd name="T2" fmla="*/ 132 w 171"/>
                <a:gd name="T3" fmla="*/ 115 h 118"/>
                <a:gd name="T4" fmla="*/ 144 w 171"/>
                <a:gd name="T5" fmla="*/ 118 h 118"/>
                <a:gd name="T6" fmla="*/ 165 w 171"/>
                <a:gd name="T7" fmla="*/ 106 h 118"/>
                <a:gd name="T8" fmla="*/ 156 w 171"/>
                <a:gd name="T9" fmla="*/ 74 h 118"/>
                <a:gd name="T10" fmla="*/ 39 w 171"/>
                <a:gd name="T11" fmla="*/ 6 h 118"/>
                <a:gd name="T12" fmla="*/ 7 w 171"/>
                <a:gd name="T13" fmla="*/ 15 h 118"/>
                <a:gd name="T14" fmla="*/ 15 w 171"/>
                <a:gd name="T15" fmla="*/ 48 h 118"/>
                <a:gd name="T16" fmla="*/ 15 w 171"/>
                <a:gd name="T17" fmla="*/ 48 h 118"/>
                <a:gd name="T18" fmla="*/ 15 w 171"/>
                <a:gd name="T19"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15" y="48"/>
                  </a:moveTo>
                  <a:cubicBezTo>
                    <a:pt x="132" y="115"/>
                    <a:pt x="132" y="115"/>
                    <a:pt x="132" y="115"/>
                  </a:cubicBezTo>
                  <a:cubicBezTo>
                    <a:pt x="136" y="117"/>
                    <a:pt x="140" y="118"/>
                    <a:pt x="144" y="118"/>
                  </a:cubicBezTo>
                  <a:cubicBezTo>
                    <a:pt x="152" y="118"/>
                    <a:pt x="160" y="114"/>
                    <a:pt x="165" y="106"/>
                  </a:cubicBezTo>
                  <a:cubicBezTo>
                    <a:pt x="171" y="95"/>
                    <a:pt x="167" y="80"/>
                    <a:pt x="156" y="74"/>
                  </a:cubicBezTo>
                  <a:cubicBezTo>
                    <a:pt x="39" y="6"/>
                    <a:pt x="39" y="6"/>
                    <a:pt x="39" y="6"/>
                  </a:cubicBezTo>
                  <a:cubicBezTo>
                    <a:pt x="28" y="0"/>
                    <a:pt x="13" y="4"/>
                    <a:pt x="7" y="15"/>
                  </a:cubicBezTo>
                  <a:cubicBezTo>
                    <a:pt x="0" y="27"/>
                    <a:pt x="4" y="41"/>
                    <a:pt x="15" y="48"/>
                  </a:cubicBezTo>
                  <a:close/>
                  <a:moveTo>
                    <a:pt x="15" y="48"/>
                  </a:moveTo>
                  <a:cubicBezTo>
                    <a:pt x="15" y="48"/>
                    <a:pt x="15" y="48"/>
                    <a:pt x="15" y="4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6" name="Freeform 14">
              <a:extLst>
                <a:ext uri="{FF2B5EF4-FFF2-40B4-BE49-F238E27FC236}">
                  <a16:creationId xmlns:a16="http://schemas.microsoft.com/office/drawing/2014/main" xmlns="" id="{460986E3-C384-473A-A603-C256302B8F14}"/>
                </a:ext>
              </a:extLst>
            </p:cNvPr>
            <p:cNvSpPr>
              <a:spLocks noEditPoints="1"/>
            </p:cNvSpPr>
            <p:nvPr/>
          </p:nvSpPr>
          <p:spPr bwMode="auto">
            <a:xfrm>
              <a:off x="8782387" y="2949255"/>
              <a:ext cx="152306" cy="40457"/>
            </a:xfrm>
            <a:custGeom>
              <a:avLst/>
              <a:gdLst>
                <a:gd name="T0" fmla="*/ 159 w 183"/>
                <a:gd name="T1" fmla="*/ 0 h 48"/>
                <a:gd name="T2" fmla="*/ 24 w 183"/>
                <a:gd name="T3" fmla="*/ 0 h 48"/>
                <a:gd name="T4" fmla="*/ 0 w 183"/>
                <a:gd name="T5" fmla="*/ 24 h 48"/>
                <a:gd name="T6" fmla="*/ 24 w 183"/>
                <a:gd name="T7" fmla="*/ 48 h 48"/>
                <a:gd name="T8" fmla="*/ 159 w 183"/>
                <a:gd name="T9" fmla="*/ 48 h 48"/>
                <a:gd name="T10" fmla="*/ 183 w 183"/>
                <a:gd name="T11" fmla="*/ 24 h 48"/>
                <a:gd name="T12" fmla="*/ 159 w 183"/>
                <a:gd name="T13" fmla="*/ 0 h 48"/>
                <a:gd name="T14" fmla="*/ 159 w 183"/>
                <a:gd name="T15" fmla="*/ 0 h 48"/>
                <a:gd name="T16" fmla="*/ 159 w 18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 h="48">
                  <a:moveTo>
                    <a:pt x="159" y="0"/>
                  </a:moveTo>
                  <a:cubicBezTo>
                    <a:pt x="24" y="0"/>
                    <a:pt x="24" y="0"/>
                    <a:pt x="24" y="0"/>
                  </a:cubicBezTo>
                  <a:cubicBezTo>
                    <a:pt x="11" y="0"/>
                    <a:pt x="0" y="11"/>
                    <a:pt x="0" y="24"/>
                  </a:cubicBezTo>
                  <a:cubicBezTo>
                    <a:pt x="0" y="38"/>
                    <a:pt x="11" y="48"/>
                    <a:pt x="24" y="48"/>
                  </a:cubicBezTo>
                  <a:cubicBezTo>
                    <a:pt x="159" y="48"/>
                    <a:pt x="159" y="48"/>
                    <a:pt x="159" y="48"/>
                  </a:cubicBezTo>
                  <a:cubicBezTo>
                    <a:pt x="172" y="48"/>
                    <a:pt x="183" y="38"/>
                    <a:pt x="183" y="24"/>
                  </a:cubicBezTo>
                  <a:cubicBezTo>
                    <a:pt x="183" y="11"/>
                    <a:pt x="172" y="0"/>
                    <a:pt x="159" y="0"/>
                  </a:cubicBezTo>
                  <a:close/>
                  <a:moveTo>
                    <a:pt x="159" y="0"/>
                  </a:moveTo>
                  <a:cubicBezTo>
                    <a:pt x="159" y="0"/>
                    <a:pt x="159" y="0"/>
                    <a:pt x="159"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7" name="Freeform 15">
              <a:extLst>
                <a:ext uri="{FF2B5EF4-FFF2-40B4-BE49-F238E27FC236}">
                  <a16:creationId xmlns:a16="http://schemas.microsoft.com/office/drawing/2014/main" xmlns="" id="{AA9473DA-F0A9-4A9D-86E6-FF8F919F96AA}"/>
                </a:ext>
              </a:extLst>
            </p:cNvPr>
            <p:cNvSpPr>
              <a:spLocks noEditPoints="1"/>
            </p:cNvSpPr>
            <p:nvPr/>
          </p:nvSpPr>
          <p:spPr bwMode="auto">
            <a:xfrm>
              <a:off x="7931851" y="2949255"/>
              <a:ext cx="151355" cy="40457"/>
            </a:xfrm>
            <a:custGeom>
              <a:avLst/>
              <a:gdLst>
                <a:gd name="T0" fmla="*/ 182 w 182"/>
                <a:gd name="T1" fmla="*/ 24 h 48"/>
                <a:gd name="T2" fmla="*/ 158 w 182"/>
                <a:gd name="T3" fmla="*/ 0 h 48"/>
                <a:gd name="T4" fmla="*/ 24 w 182"/>
                <a:gd name="T5" fmla="*/ 0 h 48"/>
                <a:gd name="T6" fmla="*/ 0 w 182"/>
                <a:gd name="T7" fmla="*/ 24 h 48"/>
                <a:gd name="T8" fmla="*/ 24 w 182"/>
                <a:gd name="T9" fmla="*/ 48 h 48"/>
                <a:gd name="T10" fmla="*/ 158 w 182"/>
                <a:gd name="T11" fmla="*/ 48 h 48"/>
                <a:gd name="T12" fmla="*/ 182 w 182"/>
                <a:gd name="T13" fmla="*/ 24 h 48"/>
                <a:gd name="T14" fmla="*/ 182 w 182"/>
                <a:gd name="T15" fmla="*/ 24 h 48"/>
                <a:gd name="T16" fmla="*/ 182 w 182"/>
                <a:gd name="T17"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48">
                  <a:moveTo>
                    <a:pt x="182" y="24"/>
                  </a:moveTo>
                  <a:cubicBezTo>
                    <a:pt x="182" y="11"/>
                    <a:pt x="172" y="0"/>
                    <a:pt x="158" y="0"/>
                  </a:cubicBezTo>
                  <a:cubicBezTo>
                    <a:pt x="24" y="0"/>
                    <a:pt x="24" y="0"/>
                    <a:pt x="24" y="0"/>
                  </a:cubicBezTo>
                  <a:cubicBezTo>
                    <a:pt x="11" y="0"/>
                    <a:pt x="0" y="11"/>
                    <a:pt x="0" y="24"/>
                  </a:cubicBezTo>
                  <a:cubicBezTo>
                    <a:pt x="0" y="38"/>
                    <a:pt x="11" y="48"/>
                    <a:pt x="24" y="48"/>
                  </a:cubicBezTo>
                  <a:cubicBezTo>
                    <a:pt x="158" y="48"/>
                    <a:pt x="158" y="48"/>
                    <a:pt x="158" y="48"/>
                  </a:cubicBezTo>
                  <a:cubicBezTo>
                    <a:pt x="172" y="48"/>
                    <a:pt x="182" y="38"/>
                    <a:pt x="182" y="24"/>
                  </a:cubicBezTo>
                  <a:close/>
                  <a:moveTo>
                    <a:pt x="182" y="24"/>
                  </a:moveTo>
                  <a:cubicBezTo>
                    <a:pt x="182" y="24"/>
                    <a:pt x="182" y="24"/>
                    <a:pt x="182" y="24"/>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8" name="Freeform 16">
              <a:extLst>
                <a:ext uri="{FF2B5EF4-FFF2-40B4-BE49-F238E27FC236}">
                  <a16:creationId xmlns:a16="http://schemas.microsoft.com/office/drawing/2014/main" xmlns="" id="{80287030-1F3C-4778-ABBF-87300BE88628}"/>
                </a:ext>
              </a:extLst>
            </p:cNvPr>
            <p:cNvSpPr>
              <a:spLocks noEditPoints="1"/>
            </p:cNvSpPr>
            <p:nvPr/>
          </p:nvSpPr>
          <p:spPr bwMode="auto">
            <a:xfrm>
              <a:off x="8730507" y="2704613"/>
              <a:ext cx="142311" cy="98999"/>
            </a:xfrm>
            <a:custGeom>
              <a:avLst/>
              <a:gdLst>
                <a:gd name="T0" fmla="*/ 27 w 171"/>
                <a:gd name="T1" fmla="*/ 118 h 118"/>
                <a:gd name="T2" fmla="*/ 39 w 171"/>
                <a:gd name="T3" fmla="*/ 115 h 118"/>
                <a:gd name="T4" fmla="*/ 155 w 171"/>
                <a:gd name="T5" fmla="*/ 48 h 118"/>
                <a:gd name="T6" fmla="*/ 164 w 171"/>
                <a:gd name="T7" fmla="*/ 15 h 118"/>
                <a:gd name="T8" fmla="*/ 131 w 171"/>
                <a:gd name="T9" fmla="*/ 6 h 118"/>
                <a:gd name="T10" fmla="*/ 15 w 171"/>
                <a:gd name="T11" fmla="*/ 74 h 118"/>
                <a:gd name="T12" fmla="*/ 6 w 171"/>
                <a:gd name="T13" fmla="*/ 106 h 118"/>
                <a:gd name="T14" fmla="*/ 27 w 171"/>
                <a:gd name="T15" fmla="*/ 118 h 118"/>
                <a:gd name="T16" fmla="*/ 27 w 171"/>
                <a:gd name="T17" fmla="*/ 118 h 118"/>
                <a:gd name="T18" fmla="*/ 27 w 171"/>
                <a:gd name="T19"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8">
                  <a:moveTo>
                    <a:pt x="27" y="118"/>
                  </a:moveTo>
                  <a:cubicBezTo>
                    <a:pt x="31" y="118"/>
                    <a:pt x="35" y="117"/>
                    <a:pt x="39" y="115"/>
                  </a:cubicBezTo>
                  <a:cubicBezTo>
                    <a:pt x="155" y="48"/>
                    <a:pt x="155" y="48"/>
                    <a:pt x="155" y="48"/>
                  </a:cubicBezTo>
                  <a:cubicBezTo>
                    <a:pt x="167" y="41"/>
                    <a:pt x="171" y="27"/>
                    <a:pt x="164" y="15"/>
                  </a:cubicBezTo>
                  <a:cubicBezTo>
                    <a:pt x="157" y="4"/>
                    <a:pt x="143" y="0"/>
                    <a:pt x="131" y="6"/>
                  </a:cubicBezTo>
                  <a:cubicBezTo>
                    <a:pt x="15" y="74"/>
                    <a:pt x="15" y="74"/>
                    <a:pt x="15" y="74"/>
                  </a:cubicBezTo>
                  <a:cubicBezTo>
                    <a:pt x="3" y="80"/>
                    <a:pt x="0" y="95"/>
                    <a:pt x="6" y="106"/>
                  </a:cubicBezTo>
                  <a:cubicBezTo>
                    <a:pt x="11" y="114"/>
                    <a:pt x="19" y="118"/>
                    <a:pt x="27" y="118"/>
                  </a:cubicBezTo>
                  <a:close/>
                  <a:moveTo>
                    <a:pt x="27" y="118"/>
                  </a:moveTo>
                  <a:cubicBezTo>
                    <a:pt x="27" y="118"/>
                    <a:pt x="27" y="118"/>
                    <a:pt x="27" y="118"/>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29" name="Freeform 17">
              <a:extLst>
                <a:ext uri="{FF2B5EF4-FFF2-40B4-BE49-F238E27FC236}">
                  <a16:creationId xmlns:a16="http://schemas.microsoft.com/office/drawing/2014/main" xmlns="" id="{32BFEAB5-A7F0-4FC4-B1F6-FA094E79A3CE}"/>
                </a:ext>
              </a:extLst>
            </p:cNvPr>
            <p:cNvSpPr>
              <a:spLocks noEditPoints="1"/>
            </p:cNvSpPr>
            <p:nvPr/>
          </p:nvSpPr>
          <p:spPr bwMode="auto">
            <a:xfrm>
              <a:off x="7993726" y="3132975"/>
              <a:ext cx="142311" cy="99951"/>
            </a:xfrm>
            <a:custGeom>
              <a:avLst/>
              <a:gdLst>
                <a:gd name="T0" fmla="*/ 132 w 171"/>
                <a:gd name="T1" fmla="*/ 7 h 119"/>
                <a:gd name="T2" fmla="*/ 15 w 171"/>
                <a:gd name="T3" fmla="*/ 74 h 119"/>
                <a:gd name="T4" fmla="*/ 7 w 171"/>
                <a:gd name="T5" fmla="*/ 107 h 119"/>
                <a:gd name="T6" fmla="*/ 28 w 171"/>
                <a:gd name="T7" fmla="*/ 119 h 119"/>
                <a:gd name="T8" fmla="*/ 39 w 171"/>
                <a:gd name="T9" fmla="*/ 115 h 119"/>
                <a:gd name="T10" fmla="*/ 156 w 171"/>
                <a:gd name="T11" fmla="*/ 48 h 119"/>
                <a:gd name="T12" fmla="*/ 165 w 171"/>
                <a:gd name="T13" fmla="*/ 15 h 119"/>
                <a:gd name="T14" fmla="*/ 132 w 171"/>
                <a:gd name="T15" fmla="*/ 7 h 119"/>
                <a:gd name="T16" fmla="*/ 132 w 171"/>
                <a:gd name="T17" fmla="*/ 7 h 119"/>
                <a:gd name="T18" fmla="*/ 132 w 171"/>
                <a:gd name="T19" fmla="*/ 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1" h="119">
                  <a:moveTo>
                    <a:pt x="132" y="7"/>
                  </a:moveTo>
                  <a:cubicBezTo>
                    <a:pt x="15" y="74"/>
                    <a:pt x="15" y="74"/>
                    <a:pt x="15" y="74"/>
                  </a:cubicBezTo>
                  <a:cubicBezTo>
                    <a:pt x="4" y="80"/>
                    <a:pt x="0" y="95"/>
                    <a:pt x="7" y="107"/>
                  </a:cubicBezTo>
                  <a:cubicBezTo>
                    <a:pt x="11" y="114"/>
                    <a:pt x="19" y="119"/>
                    <a:pt x="28" y="119"/>
                  </a:cubicBezTo>
                  <a:cubicBezTo>
                    <a:pt x="32" y="119"/>
                    <a:pt x="36" y="118"/>
                    <a:pt x="39" y="115"/>
                  </a:cubicBezTo>
                  <a:cubicBezTo>
                    <a:pt x="156" y="48"/>
                    <a:pt x="156" y="48"/>
                    <a:pt x="156" y="48"/>
                  </a:cubicBezTo>
                  <a:cubicBezTo>
                    <a:pt x="167" y="42"/>
                    <a:pt x="171" y="27"/>
                    <a:pt x="165" y="15"/>
                  </a:cubicBezTo>
                  <a:cubicBezTo>
                    <a:pt x="158" y="4"/>
                    <a:pt x="143" y="0"/>
                    <a:pt x="132" y="7"/>
                  </a:cubicBezTo>
                  <a:close/>
                  <a:moveTo>
                    <a:pt x="132" y="7"/>
                  </a:moveTo>
                  <a:cubicBezTo>
                    <a:pt x="132" y="7"/>
                    <a:pt x="132" y="7"/>
                    <a:pt x="132" y="7"/>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sp>
          <p:nvSpPr>
            <p:cNvPr id="30" name="Freeform 18">
              <a:extLst>
                <a:ext uri="{FF2B5EF4-FFF2-40B4-BE49-F238E27FC236}">
                  <a16:creationId xmlns:a16="http://schemas.microsoft.com/office/drawing/2014/main" xmlns="" id="{E71E5E63-E344-41E1-8F90-51365E71BB1D}"/>
                </a:ext>
              </a:extLst>
            </p:cNvPr>
            <p:cNvSpPr>
              <a:spLocks noEditPoints="1"/>
            </p:cNvSpPr>
            <p:nvPr/>
          </p:nvSpPr>
          <p:spPr bwMode="auto">
            <a:xfrm>
              <a:off x="8595336" y="2526606"/>
              <a:ext cx="101379" cy="140883"/>
            </a:xfrm>
            <a:custGeom>
              <a:avLst/>
              <a:gdLst>
                <a:gd name="T0" fmla="*/ 15 w 122"/>
                <a:gd name="T1" fmla="*/ 165 h 168"/>
                <a:gd name="T2" fmla="*/ 27 w 122"/>
                <a:gd name="T3" fmla="*/ 168 h 168"/>
                <a:gd name="T4" fmla="*/ 48 w 122"/>
                <a:gd name="T5" fmla="*/ 156 h 168"/>
                <a:gd name="T6" fmla="*/ 115 w 122"/>
                <a:gd name="T7" fmla="*/ 39 h 168"/>
                <a:gd name="T8" fmla="*/ 107 w 122"/>
                <a:gd name="T9" fmla="*/ 7 h 168"/>
                <a:gd name="T10" fmla="*/ 74 w 122"/>
                <a:gd name="T11" fmla="*/ 15 h 168"/>
                <a:gd name="T12" fmla="*/ 7 w 122"/>
                <a:gd name="T13" fmla="*/ 132 h 168"/>
                <a:gd name="T14" fmla="*/ 15 w 122"/>
                <a:gd name="T15" fmla="*/ 165 h 168"/>
                <a:gd name="T16" fmla="*/ 15 w 122"/>
                <a:gd name="T17" fmla="*/ 165 h 168"/>
                <a:gd name="T18" fmla="*/ 15 w 122"/>
                <a:gd name="T19" fmla="*/ 165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168">
                  <a:moveTo>
                    <a:pt x="15" y="165"/>
                  </a:moveTo>
                  <a:cubicBezTo>
                    <a:pt x="19" y="167"/>
                    <a:pt x="23" y="168"/>
                    <a:pt x="27" y="168"/>
                  </a:cubicBezTo>
                  <a:cubicBezTo>
                    <a:pt x="36" y="168"/>
                    <a:pt x="44" y="164"/>
                    <a:pt x="48" y="156"/>
                  </a:cubicBezTo>
                  <a:cubicBezTo>
                    <a:pt x="115" y="39"/>
                    <a:pt x="115" y="39"/>
                    <a:pt x="115" y="39"/>
                  </a:cubicBezTo>
                  <a:cubicBezTo>
                    <a:pt x="122" y="28"/>
                    <a:pt x="118" y="13"/>
                    <a:pt x="107" y="7"/>
                  </a:cubicBezTo>
                  <a:cubicBezTo>
                    <a:pt x="95" y="0"/>
                    <a:pt x="80" y="4"/>
                    <a:pt x="74" y="15"/>
                  </a:cubicBezTo>
                  <a:cubicBezTo>
                    <a:pt x="7" y="132"/>
                    <a:pt x="7" y="132"/>
                    <a:pt x="7" y="132"/>
                  </a:cubicBezTo>
                  <a:cubicBezTo>
                    <a:pt x="0" y="143"/>
                    <a:pt x="4" y="158"/>
                    <a:pt x="15" y="165"/>
                  </a:cubicBezTo>
                  <a:close/>
                  <a:moveTo>
                    <a:pt x="15" y="165"/>
                  </a:moveTo>
                  <a:cubicBezTo>
                    <a:pt x="15" y="165"/>
                    <a:pt x="15" y="165"/>
                    <a:pt x="15" y="165"/>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GB"/>
            </a:p>
          </p:txBody>
        </p:sp>
      </p:grpSp>
      <p:sp>
        <p:nvSpPr>
          <p:cNvPr id="31" name="TextBox 46">
            <a:extLst>
              <a:ext uri="{FF2B5EF4-FFF2-40B4-BE49-F238E27FC236}">
                <a16:creationId xmlns:a16="http://schemas.microsoft.com/office/drawing/2014/main" xmlns="" id="{4063F589-818F-47CE-83D1-E8F35397C17A}"/>
              </a:ext>
            </a:extLst>
          </p:cNvPr>
          <p:cNvSpPr txBox="1"/>
          <p:nvPr/>
        </p:nvSpPr>
        <p:spPr>
          <a:xfrm>
            <a:off x="772" y="2267088"/>
            <a:ext cx="1318083" cy="477054"/>
          </a:xfrm>
          <a:prstGeom prst="rect">
            <a:avLst/>
          </a:prstGeom>
          <a:noFill/>
        </p:spPr>
        <p:txBody>
          <a:bodyPr wrap="square" rtlCol="0">
            <a:spAutoFit/>
          </a:bodyPr>
          <a:lstStyle/>
          <a:p>
            <a:pPr lvl="0" algn="ctr">
              <a:defRPr/>
            </a:pPr>
            <a:r>
              <a:rPr lang="en-GB" sz="2500" dirty="0" smtClean="0">
                <a:solidFill>
                  <a:srgbClr val="FFFFFF"/>
                </a:solidFill>
                <a:latin typeface="Noto Sans" panose="020B0502040504020204" pitchFamily="34"/>
                <a:ea typeface="Noto Sans" panose="020B0502040504020204" pitchFamily="34"/>
                <a:cs typeface="Noto Sans" panose="020B0502040504020204" pitchFamily="34"/>
              </a:rPr>
              <a:t>PLAN</a:t>
            </a:r>
            <a:endParaRPr kumimoji="0" lang="en-GB" sz="2500" i="0" u="none" strike="noStrike" kern="1200" cap="none" spc="0" normalizeH="0" baseline="0" noProof="0" dirty="0">
              <a:ln>
                <a:noFill/>
              </a:ln>
              <a:solidFill>
                <a:srgbClr val="FFFFFF"/>
              </a:solidFill>
              <a:effectLst/>
              <a:uLnTx/>
              <a:uFillTx/>
              <a:latin typeface="Noto Sans" panose="020B0502040504020204" pitchFamily="34"/>
              <a:ea typeface="Noto Sans" panose="020B0502040504020204" pitchFamily="34"/>
              <a:cs typeface="Noto Sans" panose="020B0502040504020204" pitchFamily="34"/>
            </a:endParaRPr>
          </a:p>
        </p:txBody>
      </p:sp>
      <p:sp>
        <p:nvSpPr>
          <p:cNvPr id="32" name="標題 4"/>
          <p:cNvSpPr>
            <a:spLocks noGrp="1"/>
          </p:cNvSpPr>
          <p:nvPr>
            <p:ph type="title"/>
          </p:nvPr>
        </p:nvSpPr>
        <p:spPr>
          <a:xfrm>
            <a:off x="838200" y="365125"/>
            <a:ext cx="10515600" cy="1325563"/>
          </a:xfrm>
        </p:spPr>
        <p:txBody>
          <a:bodyPr>
            <a:normAutofit/>
          </a:bodyPr>
          <a:lstStyle/>
          <a:p>
            <a:pPr algn="ctr">
              <a:defRPr/>
            </a:pPr>
            <a:r>
              <a:rPr lang="zh-TW" altLang="en-US" sz="7200" b="1" dirty="0" smtClean="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rPr>
              <a:t>諮輔需求</a:t>
            </a:r>
            <a:endParaRPr lang="zh-TW" altLang="en-US" sz="7200" b="1" dirty="0">
              <a:ln>
                <a:solidFill>
                  <a:schemeClr val="bg1"/>
                </a:solidFill>
              </a:ln>
              <a:solidFill>
                <a:srgbClr val="FF0000"/>
              </a:solidFill>
              <a:effectLst>
                <a:outerShdw blurRad="38100" dist="38100" dir="2700000" algn="tl">
                  <a:srgbClr val="000000">
                    <a:alpha val="43137"/>
                  </a:srgbClr>
                </a:outerShdw>
              </a:effectLst>
              <a:latin typeface="王漢宗顏楷體繁" pitchFamily="18" charset="-120"/>
              <a:ea typeface="王漢宗顏楷體繁" pitchFamily="18" charset="-120"/>
              <a:cs typeface="Noto Sans" panose="020B0502040504020204" pitchFamily="34"/>
            </a:endParaRPr>
          </a:p>
        </p:txBody>
      </p:sp>
      <p:graphicFrame>
        <p:nvGraphicFramePr>
          <p:cNvPr id="2" name="資料庫圖表 1"/>
          <p:cNvGraphicFramePr/>
          <p:nvPr>
            <p:extLst>
              <p:ext uri="{D42A27DB-BD31-4B8C-83A1-F6EECF244321}">
                <p14:modId xmlns:p14="http://schemas.microsoft.com/office/powerpoint/2010/main" val="2170419363"/>
              </p:ext>
            </p:extLst>
          </p:nvPr>
        </p:nvGraphicFramePr>
        <p:xfrm>
          <a:off x="1525189" y="1468595"/>
          <a:ext cx="10675025" cy="548589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671637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www.swjh.tyc.edu.tw/XWHome/UserFiles/16%E6%A0%A1%E5%BE%BD-%E5%A4%A7%E5%83%8F%E7%B4%A0.pn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778"/>
          <a:stretch/>
        </p:blipFill>
        <p:spPr bwMode="auto">
          <a:xfrm>
            <a:off x="6982221" y="243840"/>
            <a:ext cx="5209779" cy="646176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59">
            <a:extLst>
              <a:ext uri="{FF2B5EF4-FFF2-40B4-BE49-F238E27FC236}">
                <a16:creationId xmlns:a16="http://schemas.microsoft.com/office/drawing/2014/main" xmlns="" id="{6EA6CCC4-F99D-4AEC-97D5-FD5DA4691F87}"/>
              </a:ext>
            </a:extLst>
          </p:cNvPr>
          <p:cNvSpPr txBox="1"/>
          <p:nvPr/>
        </p:nvSpPr>
        <p:spPr>
          <a:xfrm>
            <a:off x="529224" y="2292551"/>
            <a:ext cx="6694536" cy="1938992"/>
          </a:xfrm>
          <a:prstGeom prst="rect">
            <a:avLst/>
          </a:prstGeom>
          <a:noFill/>
        </p:spPr>
        <p:txBody>
          <a:bodyPr wrap="square" rtlCol="0">
            <a:spAutoFit/>
          </a:bodyPr>
          <a:lstStyle/>
          <a:p>
            <a:pPr lvl="0" algn="ctr">
              <a:defRPr/>
            </a:pPr>
            <a:r>
              <a:rPr lang="zh-TW" altLang="en-US" sz="6000" b="1" dirty="0" smtClean="0">
                <a:solidFill>
                  <a:srgbClr val="FF0000"/>
                </a:solidFill>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謝</a:t>
            </a:r>
            <a:r>
              <a:rPr lang="zh-TW" altLang="en-US" sz="6000" b="1" dirty="0" smtClean="0">
                <a:solidFill>
                  <a:srgbClr val="0000FF"/>
                </a:solidFill>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謝</a:t>
            </a:r>
            <a:r>
              <a:rPr lang="zh-TW" altLang="en-US" sz="6000" b="1" dirty="0" smtClean="0">
                <a:solidFill>
                  <a:srgbClr val="00B050"/>
                </a:solidFill>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您</a:t>
            </a:r>
            <a:r>
              <a:rPr lang="zh-TW" altLang="en-US" sz="6000" b="1" dirty="0" smtClean="0">
                <a:solidFill>
                  <a:srgbClr val="FFC000"/>
                </a:solidFill>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的</a:t>
            </a:r>
            <a:r>
              <a:rPr lang="zh-TW" altLang="en-US" sz="6000" b="1" dirty="0" smtClean="0">
                <a:solidFill>
                  <a:srgbClr val="7030A0"/>
                </a:solidFill>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聆</a:t>
            </a:r>
            <a:r>
              <a:rPr lang="zh-TW" altLang="en-US" sz="6000" b="1" dirty="0" smtClean="0">
                <a:solidFill>
                  <a:srgbClr val="FF00FF"/>
                </a:solidFill>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聽</a:t>
            </a:r>
            <a:endParaRPr lang="en-US" altLang="zh-TW" sz="6000" b="1" dirty="0" smtClean="0">
              <a:solidFill>
                <a:srgbClr val="FF00FF"/>
              </a:solidFill>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endParaRPr>
          </a:p>
          <a:p>
            <a:pPr lvl="0" algn="ctr">
              <a:defRPr/>
            </a:pPr>
            <a:r>
              <a:rPr lang="zh-TW" altLang="en-US" sz="6000" b="1" dirty="0">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rPr>
              <a:t>感謝委員的建議</a:t>
            </a:r>
            <a:endParaRPr lang="en-US" altLang="zh-TW" sz="6000" b="1" dirty="0" smtClean="0">
              <a:effectLst>
                <a:outerShdw blurRad="38100" dist="38100" dir="2700000" algn="tl">
                  <a:srgbClr val="000000">
                    <a:alpha val="43137"/>
                  </a:srgbClr>
                </a:outerShdw>
              </a:effectLst>
              <a:latin typeface="超研澤細行楷" pitchFamily="49" charset="-120"/>
              <a:ea typeface="超研澤細行楷" pitchFamily="49" charset="-120"/>
              <a:cs typeface="超研澤細行楷" pitchFamily="49" charset="-120"/>
            </a:endParaRPr>
          </a:p>
        </p:txBody>
      </p:sp>
    </p:spTree>
    <p:extLst>
      <p:ext uri="{BB962C8B-B14F-4D97-AF65-F5344CB8AC3E}">
        <p14:creationId xmlns:p14="http://schemas.microsoft.com/office/powerpoint/2010/main" val="20520004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5">
      <a:dk1>
        <a:srgbClr val="282F39"/>
      </a:dk1>
      <a:lt1>
        <a:srgbClr val="FFFFFF"/>
      </a:lt1>
      <a:dk2>
        <a:srgbClr val="000000"/>
      </a:dk2>
      <a:lt2>
        <a:srgbClr val="EEEEEE"/>
      </a:lt2>
      <a:accent1>
        <a:srgbClr val="C2C923"/>
      </a:accent1>
      <a:accent2>
        <a:srgbClr val="42AFB6"/>
      </a:accent2>
      <a:accent3>
        <a:srgbClr val="074D67"/>
      </a:accent3>
      <a:accent4>
        <a:srgbClr val="CB1B4A"/>
      </a:accent4>
      <a:accent5>
        <a:srgbClr val="FCB414"/>
      </a:accent5>
      <a:accent6>
        <a:srgbClr val="007A7D"/>
      </a:accent6>
      <a:hlink>
        <a:srgbClr val="1EB7EF"/>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14276</TotalTime>
  <Words>1149</Words>
  <Application>Microsoft Office PowerPoint</Application>
  <PresentationFormat>自訂</PresentationFormat>
  <Paragraphs>249</Paragraphs>
  <Slides>17</Slides>
  <Notes>3</Notes>
  <HiddenSlides>0</HiddenSlides>
  <MMClips>0</MMClips>
  <ScaleCrop>false</ScaleCrop>
  <HeadingPairs>
    <vt:vector size="6" baseType="variant">
      <vt:variant>
        <vt:lpstr>使用字型</vt:lpstr>
      </vt:variant>
      <vt:variant>
        <vt:i4>10</vt:i4>
      </vt:variant>
      <vt:variant>
        <vt:lpstr>佈景主題</vt:lpstr>
      </vt:variant>
      <vt:variant>
        <vt:i4>1</vt:i4>
      </vt:variant>
      <vt:variant>
        <vt:lpstr>投影片標題</vt:lpstr>
      </vt:variant>
      <vt:variant>
        <vt:i4>17</vt:i4>
      </vt:variant>
    </vt:vector>
  </HeadingPairs>
  <TitlesOfParts>
    <vt:vector size="28" baseType="lpstr">
      <vt:lpstr>Arial</vt:lpstr>
      <vt:lpstr>新細明體</vt:lpstr>
      <vt:lpstr>標楷體</vt:lpstr>
      <vt:lpstr>微軟正黑體</vt:lpstr>
      <vt:lpstr>Calibri Light</vt:lpstr>
      <vt:lpstr>Calibri</vt:lpstr>
      <vt:lpstr>Noto Sans</vt:lpstr>
      <vt:lpstr>超研澤細行楷</vt:lpstr>
      <vt:lpstr>王漢宗顏楷體繁</vt:lpstr>
      <vt:lpstr>Times New Roman</vt:lpstr>
      <vt:lpstr>Office Theme</vt:lpstr>
      <vt:lpstr>PowerPoint 簡報</vt:lpstr>
      <vt:lpstr>PowerPoint 簡報</vt:lpstr>
      <vt:lpstr>PowerPoint 簡報</vt:lpstr>
      <vt:lpstr>新高學生圖像</vt:lpstr>
      <vt:lpstr>計畫介紹</vt:lpstr>
      <vt:lpstr>計畫介紹</vt:lpstr>
      <vt:lpstr>計畫介紹</vt:lpstr>
      <vt:lpstr>計畫介紹</vt:lpstr>
      <vt:lpstr>計畫介紹</vt:lpstr>
      <vt:lpstr>經費</vt:lpstr>
      <vt:lpstr>PowerPoint 簡報</vt:lpstr>
      <vt:lpstr>經費</vt:lpstr>
      <vt:lpstr>PowerPoint 簡報</vt:lpstr>
      <vt:lpstr>組織成員</vt:lpstr>
      <vt:lpstr>目前遇到的困難</vt:lpstr>
      <vt:lpstr>諮輔需求</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Igor</dc:creator>
  <cp:lastModifiedBy>SWPC33</cp:lastModifiedBy>
  <cp:revision>1061</cp:revision>
  <cp:lastPrinted>2018-10-17T06:04:47Z</cp:lastPrinted>
  <dcterms:created xsi:type="dcterms:W3CDTF">2017-12-05T16:25:52Z</dcterms:created>
  <dcterms:modified xsi:type="dcterms:W3CDTF">2018-10-17T06:04:52Z</dcterms:modified>
</cp:coreProperties>
</file>